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6" r:id="rId5"/>
    <p:sldId id="271" r:id="rId6"/>
    <p:sldId id="259" r:id="rId7"/>
    <p:sldId id="261" r:id="rId8"/>
    <p:sldId id="262" r:id="rId9"/>
    <p:sldId id="260" r:id="rId10"/>
    <p:sldId id="272" r:id="rId11"/>
    <p:sldId id="263" r:id="rId12"/>
    <p:sldId id="273" r:id="rId13"/>
    <p:sldId id="264" r:id="rId14"/>
    <p:sldId id="265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460F"/>
    <a:srgbClr val="FFDB01"/>
    <a:srgbClr val="FFA600"/>
    <a:srgbClr val="3A6556"/>
    <a:srgbClr val="FFF2C9"/>
    <a:srgbClr val="FFFCEF"/>
    <a:srgbClr val="FFF9C9"/>
    <a:srgbClr val="FFFBEF"/>
    <a:srgbClr val="F43E02"/>
    <a:srgbClr val="F59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45" autoAdjust="0"/>
    <p:restoredTop sz="94660"/>
  </p:normalViewPr>
  <p:slideViewPr>
    <p:cSldViewPr snapToGrid="0">
      <p:cViewPr>
        <p:scale>
          <a:sx n="64" d="100"/>
          <a:sy n="64" d="100"/>
        </p:scale>
        <p:origin x="18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S. Ávila Valenzuela" userId="0fc717ec-7b95-4935-a78b-ea92c17dd15b" providerId="ADAL" clId="{BAFA3CC6-9E7F-4D20-8FC1-A0F7FD0C0AA2}"/>
    <pc:docChg chg="undo custSel addSld delSld modSld sldOrd">
      <pc:chgData name="Fernando S. Ávila Valenzuela" userId="0fc717ec-7b95-4935-a78b-ea92c17dd15b" providerId="ADAL" clId="{BAFA3CC6-9E7F-4D20-8FC1-A0F7FD0C0AA2}" dt="2024-08-15T19:08:53.183" v="97"/>
      <pc:docMkLst>
        <pc:docMk/>
      </pc:docMkLst>
      <pc:sldChg chg="delSp mod setBg">
        <pc:chgData name="Fernando S. Ávila Valenzuela" userId="0fc717ec-7b95-4935-a78b-ea92c17dd15b" providerId="ADAL" clId="{BAFA3CC6-9E7F-4D20-8FC1-A0F7FD0C0AA2}" dt="2024-08-15T19:06:10.486" v="17"/>
        <pc:sldMkLst>
          <pc:docMk/>
          <pc:sldMk cId="482988192" sldId="256"/>
        </pc:sldMkLst>
        <pc:picChg chg="del">
          <ac:chgData name="Fernando S. Ávila Valenzuela" userId="0fc717ec-7b95-4935-a78b-ea92c17dd15b" providerId="ADAL" clId="{BAFA3CC6-9E7F-4D20-8FC1-A0F7FD0C0AA2}" dt="2024-08-15T19:06:04.077" v="13" actId="478"/>
          <ac:picMkLst>
            <pc:docMk/>
            <pc:sldMk cId="482988192" sldId="256"/>
            <ac:picMk id="5" creationId="{60DA7F48-F0D3-44E9-8466-9EF0B9B1C5BF}"/>
          </ac:picMkLst>
        </pc:picChg>
        <pc:picChg chg="del">
          <ac:chgData name="Fernando S. Ávila Valenzuela" userId="0fc717ec-7b95-4935-a78b-ea92c17dd15b" providerId="ADAL" clId="{BAFA3CC6-9E7F-4D20-8FC1-A0F7FD0C0AA2}" dt="2024-08-15T19:06:04.804" v="14" actId="478"/>
          <ac:picMkLst>
            <pc:docMk/>
            <pc:sldMk cId="482988192" sldId="256"/>
            <ac:picMk id="7" creationId="{38696793-5EBD-450D-9C9A-FAB5366C4784}"/>
          </ac:picMkLst>
        </pc:picChg>
      </pc:sldChg>
      <pc:sldChg chg="delSp mod setBg">
        <pc:chgData name="Fernando S. Ávila Valenzuela" userId="0fc717ec-7b95-4935-a78b-ea92c17dd15b" providerId="ADAL" clId="{BAFA3CC6-9E7F-4D20-8FC1-A0F7FD0C0AA2}" dt="2024-08-15T19:05:46.264" v="4"/>
        <pc:sldMkLst>
          <pc:docMk/>
          <pc:sldMk cId="755744730" sldId="258"/>
        </pc:sldMkLst>
        <pc:grpChg chg="del">
          <ac:chgData name="Fernando S. Ávila Valenzuela" userId="0fc717ec-7b95-4935-a78b-ea92c17dd15b" providerId="ADAL" clId="{BAFA3CC6-9E7F-4D20-8FC1-A0F7FD0C0AA2}" dt="2024-08-15T19:05:38.223" v="1" actId="478"/>
          <ac:grpSpMkLst>
            <pc:docMk/>
            <pc:sldMk cId="755744730" sldId="258"/>
            <ac:grpSpMk id="8" creationId="{07A6E73D-30CA-4F03-BCC4-546213FF599D}"/>
          </ac:grpSpMkLst>
        </pc:grpChg>
        <pc:picChg chg="del">
          <ac:chgData name="Fernando S. Ávila Valenzuela" userId="0fc717ec-7b95-4935-a78b-ea92c17dd15b" providerId="ADAL" clId="{BAFA3CC6-9E7F-4D20-8FC1-A0F7FD0C0AA2}" dt="2024-08-15T19:05:37.294" v="0" actId="478"/>
          <ac:picMkLst>
            <pc:docMk/>
            <pc:sldMk cId="755744730" sldId="258"/>
            <ac:picMk id="4" creationId="{AFE1A088-0861-4347-827E-1E2040FB50CE}"/>
          </ac:picMkLst>
        </pc:picChg>
      </pc:sldChg>
      <pc:sldChg chg="delSp mod setBg">
        <pc:chgData name="Fernando S. Ávila Valenzuela" userId="0fc717ec-7b95-4935-a78b-ea92c17dd15b" providerId="ADAL" clId="{BAFA3CC6-9E7F-4D20-8FC1-A0F7FD0C0AA2}" dt="2024-08-15T19:08:05.948" v="72"/>
        <pc:sldMkLst>
          <pc:docMk/>
          <pc:sldMk cId="3415184672" sldId="259"/>
        </pc:sldMkLst>
        <pc:picChg chg="del">
          <ac:chgData name="Fernando S. Ávila Valenzuela" userId="0fc717ec-7b95-4935-a78b-ea92c17dd15b" providerId="ADAL" clId="{BAFA3CC6-9E7F-4D20-8FC1-A0F7FD0C0AA2}" dt="2024-08-15T19:07:58.645" v="68" actId="478"/>
          <ac:picMkLst>
            <pc:docMk/>
            <pc:sldMk cId="3415184672" sldId="259"/>
            <ac:picMk id="5" creationId="{60DA7F48-F0D3-44E9-8466-9EF0B9B1C5BF}"/>
          </ac:picMkLst>
        </pc:picChg>
        <pc:picChg chg="del">
          <ac:chgData name="Fernando S. Ávila Valenzuela" userId="0fc717ec-7b95-4935-a78b-ea92c17dd15b" providerId="ADAL" clId="{BAFA3CC6-9E7F-4D20-8FC1-A0F7FD0C0AA2}" dt="2024-08-15T19:08:00.695" v="69" actId="478"/>
          <ac:picMkLst>
            <pc:docMk/>
            <pc:sldMk cId="3415184672" sldId="259"/>
            <ac:picMk id="7" creationId="{38696793-5EBD-450D-9C9A-FAB5366C4784}"/>
          </ac:picMkLst>
        </pc:picChg>
      </pc:sldChg>
      <pc:sldChg chg="delSp mod setBg">
        <pc:chgData name="Fernando S. Ávila Valenzuela" userId="0fc717ec-7b95-4935-a78b-ea92c17dd15b" providerId="ADAL" clId="{BAFA3CC6-9E7F-4D20-8FC1-A0F7FD0C0AA2}" dt="2024-08-15T19:08:34.730" v="87"/>
        <pc:sldMkLst>
          <pc:docMk/>
          <pc:sldMk cId="3734584140" sldId="260"/>
        </pc:sldMkLst>
        <pc:picChg chg="del">
          <ac:chgData name="Fernando S. Ávila Valenzuela" userId="0fc717ec-7b95-4935-a78b-ea92c17dd15b" providerId="ADAL" clId="{BAFA3CC6-9E7F-4D20-8FC1-A0F7FD0C0AA2}" dt="2024-08-15T19:08:30.465" v="84" actId="478"/>
          <ac:picMkLst>
            <pc:docMk/>
            <pc:sldMk cId="3734584140" sldId="260"/>
            <ac:picMk id="5" creationId="{60DA7F48-F0D3-44E9-8466-9EF0B9B1C5BF}"/>
          </ac:picMkLst>
        </pc:picChg>
        <pc:picChg chg="del">
          <ac:chgData name="Fernando S. Ávila Valenzuela" userId="0fc717ec-7b95-4935-a78b-ea92c17dd15b" providerId="ADAL" clId="{BAFA3CC6-9E7F-4D20-8FC1-A0F7FD0C0AA2}" dt="2024-08-15T19:08:29.925" v="83" actId="478"/>
          <ac:picMkLst>
            <pc:docMk/>
            <pc:sldMk cId="3734584140" sldId="260"/>
            <ac:picMk id="7" creationId="{38696793-5EBD-450D-9C9A-FAB5366C4784}"/>
          </ac:picMkLst>
        </pc:picChg>
      </pc:sldChg>
      <pc:sldChg chg="delSp mod setBg">
        <pc:chgData name="Fernando S. Ávila Valenzuela" userId="0fc717ec-7b95-4935-a78b-ea92c17dd15b" providerId="ADAL" clId="{BAFA3CC6-9E7F-4D20-8FC1-A0F7FD0C0AA2}" dt="2024-08-15T19:08:16.268" v="77"/>
        <pc:sldMkLst>
          <pc:docMk/>
          <pc:sldMk cId="3698888364" sldId="261"/>
        </pc:sldMkLst>
        <pc:picChg chg="del">
          <ac:chgData name="Fernando S. Ávila Valenzuela" userId="0fc717ec-7b95-4935-a78b-ea92c17dd15b" providerId="ADAL" clId="{BAFA3CC6-9E7F-4D20-8FC1-A0F7FD0C0AA2}" dt="2024-08-15T19:08:11.440" v="74" actId="478"/>
          <ac:picMkLst>
            <pc:docMk/>
            <pc:sldMk cId="3698888364" sldId="261"/>
            <ac:picMk id="5" creationId="{60DA7F48-F0D3-44E9-8466-9EF0B9B1C5BF}"/>
          </ac:picMkLst>
        </pc:picChg>
        <pc:picChg chg="del">
          <ac:chgData name="Fernando S. Ávila Valenzuela" userId="0fc717ec-7b95-4935-a78b-ea92c17dd15b" providerId="ADAL" clId="{BAFA3CC6-9E7F-4D20-8FC1-A0F7FD0C0AA2}" dt="2024-08-15T19:08:11.125" v="73" actId="478"/>
          <ac:picMkLst>
            <pc:docMk/>
            <pc:sldMk cId="3698888364" sldId="261"/>
            <ac:picMk id="7" creationId="{38696793-5EBD-450D-9C9A-FAB5366C4784}"/>
          </ac:picMkLst>
        </pc:picChg>
      </pc:sldChg>
      <pc:sldChg chg="delSp mod setBg">
        <pc:chgData name="Fernando S. Ávila Valenzuela" userId="0fc717ec-7b95-4935-a78b-ea92c17dd15b" providerId="ADAL" clId="{BAFA3CC6-9E7F-4D20-8FC1-A0F7FD0C0AA2}" dt="2024-08-15T19:08:26.384" v="82"/>
        <pc:sldMkLst>
          <pc:docMk/>
          <pc:sldMk cId="2566951032" sldId="262"/>
        </pc:sldMkLst>
        <pc:picChg chg="del">
          <ac:chgData name="Fernando S. Ávila Valenzuela" userId="0fc717ec-7b95-4935-a78b-ea92c17dd15b" providerId="ADAL" clId="{BAFA3CC6-9E7F-4D20-8FC1-A0F7FD0C0AA2}" dt="2024-08-15T19:08:19.972" v="78" actId="478"/>
          <ac:picMkLst>
            <pc:docMk/>
            <pc:sldMk cId="2566951032" sldId="262"/>
            <ac:picMk id="5" creationId="{60DA7F48-F0D3-44E9-8466-9EF0B9B1C5BF}"/>
          </ac:picMkLst>
        </pc:picChg>
        <pc:picChg chg="del">
          <ac:chgData name="Fernando S. Ávila Valenzuela" userId="0fc717ec-7b95-4935-a78b-ea92c17dd15b" providerId="ADAL" clId="{BAFA3CC6-9E7F-4D20-8FC1-A0F7FD0C0AA2}" dt="2024-08-15T19:08:20.745" v="79" actId="478"/>
          <ac:picMkLst>
            <pc:docMk/>
            <pc:sldMk cId="2566951032" sldId="262"/>
            <ac:picMk id="7" creationId="{38696793-5EBD-450D-9C9A-FAB5366C4784}"/>
          </ac:picMkLst>
        </pc:picChg>
      </pc:sldChg>
      <pc:sldChg chg="delSp mod setBg">
        <pc:chgData name="Fernando S. Ávila Valenzuela" userId="0fc717ec-7b95-4935-a78b-ea92c17dd15b" providerId="ADAL" clId="{BAFA3CC6-9E7F-4D20-8FC1-A0F7FD0C0AA2}" dt="2024-08-15T19:08:45.169" v="92"/>
        <pc:sldMkLst>
          <pc:docMk/>
          <pc:sldMk cId="3875029923" sldId="263"/>
        </pc:sldMkLst>
        <pc:picChg chg="del">
          <ac:chgData name="Fernando S. Ávila Valenzuela" userId="0fc717ec-7b95-4935-a78b-ea92c17dd15b" providerId="ADAL" clId="{BAFA3CC6-9E7F-4D20-8FC1-A0F7FD0C0AA2}" dt="2024-08-15T19:08:39.169" v="88" actId="478"/>
          <ac:picMkLst>
            <pc:docMk/>
            <pc:sldMk cId="3875029923" sldId="263"/>
            <ac:picMk id="5" creationId="{60DA7F48-F0D3-44E9-8466-9EF0B9B1C5BF}"/>
          </ac:picMkLst>
        </pc:picChg>
        <pc:picChg chg="del">
          <ac:chgData name="Fernando S. Ávila Valenzuela" userId="0fc717ec-7b95-4935-a78b-ea92c17dd15b" providerId="ADAL" clId="{BAFA3CC6-9E7F-4D20-8FC1-A0F7FD0C0AA2}" dt="2024-08-15T19:08:39.979" v="89" actId="478"/>
          <ac:picMkLst>
            <pc:docMk/>
            <pc:sldMk cId="3875029923" sldId="263"/>
            <ac:picMk id="7" creationId="{38696793-5EBD-450D-9C9A-FAB5366C4784}"/>
          </ac:picMkLst>
        </pc:picChg>
      </pc:sldChg>
      <pc:sldChg chg="delSp mod setBg">
        <pc:chgData name="Fernando S. Ávila Valenzuela" userId="0fc717ec-7b95-4935-a78b-ea92c17dd15b" providerId="ADAL" clId="{BAFA3CC6-9E7F-4D20-8FC1-A0F7FD0C0AA2}" dt="2024-08-15T19:08:53.183" v="97"/>
        <pc:sldMkLst>
          <pc:docMk/>
          <pc:sldMk cId="1914391172" sldId="264"/>
        </pc:sldMkLst>
        <pc:picChg chg="del">
          <ac:chgData name="Fernando S. Ávila Valenzuela" userId="0fc717ec-7b95-4935-a78b-ea92c17dd15b" providerId="ADAL" clId="{BAFA3CC6-9E7F-4D20-8FC1-A0F7FD0C0AA2}" dt="2024-08-15T19:08:48.161" v="93" actId="478"/>
          <ac:picMkLst>
            <pc:docMk/>
            <pc:sldMk cId="1914391172" sldId="264"/>
            <ac:picMk id="5" creationId="{60DA7F48-F0D3-44E9-8466-9EF0B9B1C5BF}"/>
          </ac:picMkLst>
        </pc:picChg>
        <pc:picChg chg="del">
          <ac:chgData name="Fernando S. Ávila Valenzuela" userId="0fc717ec-7b95-4935-a78b-ea92c17dd15b" providerId="ADAL" clId="{BAFA3CC6-9E7F-4D20-8FC1-A0F7FD0C0AA2}" dt="2024-08-15T19:08:48.945" v="94" actId="478"/>
          <ac:picMkLst>
            <pc:docMk/>
            <pc:sldMk cId="1914391172" sldId="264"/>
            <ac:picMk id="7" creationId="{38696793-5EBD-450D-9C9A-FAB5366C4784}"/>
          </ac:picMkLst>
        </pc:picChg>
      </pc:sldChg>
      <pc:sldChg chg="delSp mod setBg">
        <pc:chgData name="Fernando S. Ávila Valenzuela" userId="0fc717ec-7b95-4935-a78b-ea92c17dd15b" providerId="ADAL" clId="{BAFA3CC6-9E7F-4D20-8FC1-A0F7FD0C0AA2}" dt="2024-08-15T19:07:24.241" v="67"/>
        <pc:sldMkLst>
          <pc:docMk/>
          <pc:sldMk cId="1650918442" sldId="265"/>
        </pc:sldMkLst>
        <pc:spChg chg="del">
          <ac:chgData name="Fernando S. Ávila Valenzuela" userId="0fc717ec-7b95-4935-a78b-ea92c17dd15b" providerId="ADAL" clId="{BAFA3CC6-9E7F-4D20-8FC1-A0F7FD0C0AA2}" dt="2024-08-15T19:07:19.858" v="64" actId="478"/>
          <ac:spMkLst>
            <pc:docMk/>
            <pc:sldMk cId="1650918442" sldId="265"/>
            <ac:spMk id="13" creationId="{D1505B0B-D51E-4725-8EED-D80B129993F1}"/>
          </ac:spMkLst>
        </pc:spChg>
        <pc:picChg chg="del">
          <ac:chgData name="Fernando S. Ávila Valenzuela" userId="0fc717ec-7b95-4935-a78b-ea92c17dd15b" providerId="ADAL" clId="{BAFA3CC6-9E7F-4D20-8FC1-A0F7FD0C0AA2}" dt="2024-08-15T19:07:17.983" v="62" actId="478"/>
          <ac:picMkLst>
            <pc:docMk/>
            <pc:sldMk cId="1650918442" sldId="265"/>
            <ac:picMk id="4" creationId="{AFE1A088-0861-4347-827E-1E2040FB50CE}"/>
          </ac:picMkLst>
        </pc:picChg>
        <pc:picChg chg="del">
          <ac:chgData name="Fernando S. Ávila Valenzuela" userId="0fc717ec-7b95-4935-a78b-ea92c17dd15b" providerId="ADAL" clId="{BAFA3CC6-9E7F-4D20-8FC1-A0F7FD0C0AA2}" dt="2024-08-15T19:07:18.514" v="63" actId="478"/>
          <ac:picMkLst>
            <pc:docMk/>
            <pc:sldMk cId="1650918442" sldId="265"/>
            <ac:picMk id="18" creationId="{048E2F9B-C4EE-4419-BC42-12686C335827}"/>
          </ac:picMkLst>
        </pc:picChg>
      </pc:sldChg>
      <pc:sldChg chg="delSp modSp mod setBg">
        <pc:chgData name="Fernando S. Ávila Valenzuela" userId="0fc717ec-7b95-4935-a78b-ea92c17dd15b" providerId="ADAL" clId="{BAFA3CC6-9E7F-4D20-8FC1-A0F7FD0C0AA2}" dt="2024-08-15T19:05:59.537" v="12" actId="1076"/>
        <pc:sldMkLst>
          <pc:docMk/>
          <pc:sldMk cId="526422920" sldId="267"/>
        </pc:sldMkLst>
        <pc:spChg chg="mod">
          <ac:chgData name="Fernando S. Ávila Valenzuela" userId="0fc717ec-7b95-4935-a78b-ea92c17dd15b" providerId="ADAL" clId="{BAFA3CC6-9E7F-4D20-8FC1-A0F7FD0C0AA2}" dt="2024-08-15T19:05:59.537" v="12" actId="1076"/>
          <ac:spMkLst>
            <pc:docMk/>
            <pc:sldMk cId="526422920" sldId="267"/>
            <ac:spMk id="2" creationId="{4F085ACA-B5B2-423A-BA74-760CA47B2DA1}"/>
          </ac:spMkLst>
        </pc:spChg>
        <pc:spChg chg="del">
          <ac:chgData name="Fernando S. Ávila Valenzuela" userId="0fc717ec-7b95-4935-a78b-ea92c17dd15b" providerId="ADAL" clId="{BAFA3CC6-9E7F-4D20-8FC1-A0F7FD0C0AA2}" dt="2024-08-15T19:05:51.374" v="7" actId="478"/>
          <ac:spMkLst>
            <pc:docMk/>
            <pc:sldMk cId="526422920" sldId="267"/>
            <ac:spMk id="13" creationId="{D1505B0B-D51E-4725-8EED-D80B129993F1}"/>
          </ac:spMkLst>
        </pc:spChg>
        <pc:picChg chg="del">
          <ac:chgData name="Fernando S. Ávila Valenzuela" userId="0fc717ec-7b95-4935-a78b-ea92c17dd15b" providerId="ADAL" clId="{BAFA3CC6-9E7F-4D20-8FC1-A0F7FD0C0AA2}" dt="2024-08-15T19:05:49.226" v="5" actId="478"/>
          <ac:picMkLst>
            <pc:docMk/>
            <pc:sldMk cId="526422920" sldId="267"/>
            <ac:picMk id="4" creationId="{AFE1A088-0861-4347-827E-1E2040FB50CE}"/>
          </ac:picMkLst>
        </pc:picChg>
        <pc:picChg chg="del">
          <ac:chgData name="Fernando S. Ávila Valenzuela" userId="0fc717ec-7b95-4935-a78b-ea92c17dd15b" providerId="ADAL" clId="{BAFA3CC6-9E7F-4D20-8FC1-A0F7FD0C0AA2}" dt="2024-08-15T19:05:49.989" v="6" actId="478"/>
          <ac:picMkLst>
            <pc:docMk/>
            <pc:sldMk cId="526422920" sldId="267"/>
            <ac:picMk id="18" creationId="{048E2F9B-C4EE-4419-BC42-12686C335827}"/>
          </ac:picMkLst>
        </pc:picChg>
      </pc:sldChg>
      <pc:sldChg chg="delSp del mod setBg">
        <pc:chgData name="Fernando S. Ávila Valenzuela" userId="0fc717ec-7b95-4935-a78b-ea92c17dd15b" providerId="ADAL" clId="{BAFA3CC6-9E7F-4D20-8FC1-A0F7FD0C0AA2}" dt="2024-08-15T19:06:41.726" v="27" actId="2696"/>
        <pc:sldMkLst>
          <pc:docMk/>
          <pc:sldMk cId="3646689776" sldId="268"/>
        </pc:sldMkLst>
        <pc:spChg chg="del">
          <ac:chgData name="Fernando S. Ávila Valenzuela" userId="0fc717ec-7b95-4935-a78b-ea92c17dd15b" providerId="ADAL" clId="{BAFA3CC6-9E7F-4D20-8FC1-A0F7FD0C0AA2}" dt="2024-08-15T19:06:18.046" v="19" actId="478"/>
          <ac:spMkLst>
            <pc:docMk/>
            <pc:sldMk cId="3646689776" sldId="268"/>
            <ac:spMk id="13" creationId="{D1505B0B-D51E-4725-8EED-D80B129993F1}"/>
          </ac:spMkLst>
        </pc:spChg>
        <pc:picChg chg="del">
          <ac:chgData name="Fernando S. Ávila Valenzuela" userId="0fc717ec-7b95-4935-a78b-ea92c17dd15b" providerId="ADAL" clId="{BAFA3CC6-9E7F-4D20-8FC1-A0F7FD0C0AA2}" dt="2024-08-15T19:06:17.531" v="18" actId="478"/>
          <ac:picMkLst>
            <pc:docMk/>
            <pc:sldMk cId="3646689776" sldId="268"/>
            <ac:picMk id="4" creationId="{AFE1A088-0861-4347-827E-1E2040FB50CE}"/>
          </ac:picMkLst>
        </pc:picChg>
        <pc:picChg chg="del">
          <ac:chgData name="Fernando S. Ávila Valenzuela" userId="0fc717ec-7b95-4935-a78b-ea92c17dd15b" providerId="ADAL" clId="{BAFA3CC6-9E7F-4D20-8FC1-A0F7FD0C0AA2}" dt="2024-08-15T19:06:18.855" v="20" actId="478"/>
          <ac:picMkLst>
            <pc:docMk/>
            <pc:sldMk cId="3646689776" sldId="268"/>
            <ac:picMk id="18" creationId="{048E2F9B-C4EE-4419-BC42-12686C335827}"/>
          </ac:picMkLst>
        </pc:picChg>
      </pc:sldChg>
      <pc:sldChg chg="del">
        <pc:chgData name="Fernando S. Ávila Valenzuela" userId="0fc717ec-7b95-4935-a78b-ea92c17dd15b" providerId="ADAL" clId="{BAFA3CC6-9E7F-4D20-8FC1-A0F7FD0C0AA2}" dt="2024-08-15T19:06:57.402" v="37" actId="2696"/>
        <pc:sldMkLst>
          <pc:docMk/>
          <pc:sldMk cId="1908766422" sldId="269"/>
        </pc:sldMkLst>
      </pc:sldChg>
      <pc:sldChg chg="del">
        <pc:chgData name="Fernando S. Ávila Valenzuela" userId="0fc717ec-7b95-4935-a78b-ea92c17dd15b" providerId="ADAL" clId="{BAFA3CC6-9E7F-4D20-8FC1-A0F7FD0C0AA2}" dt="2024-08-15T19:07:10.525" v="50" actId="47"/>
        <pc:sldMkLst>
          <pc:docMk/>
          <pc:sldMk cId="985006148" sldId="270"/>
        </pc:sldMkLst>
      </pc:sldChg>
      <pc:sldChg chg="modSp add mod ord">
        <pc:chgData name="Fernando S. Ávila Valenzuela" userId="0fc717ec-7b95-4935-a78b-ea92c17dd15b" providerId="ADAL" clId="{BAFA3CC6-9E7F-4D20-8FC1-A0F7FD0C0AA2}" dt="2024-08-15T19:06:45.267" v="33" actId="20577"/>
        <pc:sldMkLst>
          <pc:docMk/>
          <pc:sldMk cId="2771501505" sldId="271"/>
        </pc:sldMkLst>
        <pc:spChg chg="mod">
          <ac:chgData name="Fernando S. Ávila Valenzuela" userId="0fc717ec-7b95-4935-a78b-ea92c17dd15b" providerId="ADAL" clId="{BAFA3CC6-9E7F-4D20-8FC1-A0F7FD0C0AA2}" dt="2024-08-15T19:06:45.267" v="33" actId="20577"/>
          <ac:spMkLst>
            <pc:docMk/>
            <pc:sldMk cId="2771501505" sldId="271"/>
            <ac:spMk id="14" creationId="{D149EFA1-3A03-4F10-A9CD-641A32595FA4}"/>
          </ac:spMkLst>
        </pc:spChg>
      </pc:sldChg>
      <pc:sldChg chg="modSp add mod ord">
        <pc:chgData name="Fernando S. Ávila Valenzuela" userId="0fc717ec-7b95-4935-a78b-ea92c17dd15b" providerId="ADAL" clId="{BAFA3CC6-9E7F-4D20-8FC1-A0F7FD0C0AA2}" dt="2024-08-15T19:07:01.792" v="46" actId="20577"/>
        <pc:sldMkLst>
          <pc:docMk/>
          <pc:sldMk cId="2614084762" sldId="272"/>
        </pc:sldMkLst>
        <pc:spChg chg="mod">
          <ac:chgData name="Fernando S. Ávila Valenzuela" userId="0fc717ec-7b95-4935-a78b-ea92c17dd15b" providerId="ADAL" clId="{BAFA3CC6-9E7F-4D20-8FC1-A0F7FD0C0AA2}" dt="2024-08-15T19:07:01.792" v="46" actId="20577"/>
          <ac:spMkLst>
            <pc:docMk/>
            <pc:sldMk cId="2614084762" sldId="272"/>
            <ac:spMk id="14" creationId="{D149EFA1-3A03-4F10-A9CD-641A32595FA4}"/>
          </ac:spMkLst>
        </pc:spChg>
      </pc:sldChg>
      <pc:sldChg chg="modSp add mod ord">
        <pc:chgData name="Fernando S. Ávila Valenzuela" userId="0fc717ec-7b95-4935-a78b-ea92c17dd15b" providerId="ADAL" clId="{BAFA3CC6-9E7F-4D20-8FC1-A0F7FD0C0AA2}" dt="2024-08-15T19:07:14.054" v="61" actId="20577"/>
        <pc:sldMkLst>
          <pc:docMk/>
          <pc:sldMk cId="3712702798" sldId="273"/>
        </pc:sldMkLst>
        <pc:spChg chg="mod">
          <ac:chgData name="Fernando S. Ávila Valenzuela" userId="0fc717ec-7b95-4935-a78b-ea92c17dd15b" providerId="ADAL" clId="{BAFA3CC6-9E7F-4D20-8FC1-A0F7FD0C0AA2}" dt="2024-08-15T19:07:14.054" v="61" actId="20577"/>
          <ac:spMkLst>
            <pc:docMk/>
            <pc:sldMk cId="3712702798" sldId="273"/>
            <ac:spMk id="14" creationId="{D149EFA1-3A03-4F10-A9CD-641A32595FA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1EFA5-7048-49D4-ACCB-ACF19E7B8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37557C-4EBD-421E-9D4B-A65FCEDB8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83E00B-B283-40FA-B410-1CDC6F50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AC0-5D4F-4688-B38D-CA931E4F04CB}" type="datetimeFigureOut">
              <a:rPr lang="es-CL" smtClean="0"/>
              <a:t>15-08-2024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759A52-A6DA-451B-AC39-6863DEDC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5A368E-D1DD-4747-A184-C26A1CE0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3F9-4123-4ADB-B225-70326F86E8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101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2B413-6544-49E8-917A-34CECA9D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8D4861-DAF6-4F6C-BEED-4D04AF84B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81F366-48CB-41F4-B6DA-F284EB7F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AC0-5D4F-4688-B38D-CA931E4F04CB}" type="datetimeFigureOut">
              <a:rPr lang="es-CL" smtClean="0"/>
              <a:t>15-08-2024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D8F1A8-5EE2-44EE-B527-A4C909DC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38E789-4E83-4BB7-A6F0-7B34FF1B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3F9-4123-4ADB-B225-70326F86E8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068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4F1137-769D-41DB-BDBC-DC1331CC9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33DD87-9A5D-415A-807B-CF3F41079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121B6B-9418-46F8-942B-3563FF05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AC0-5D4F-4688-B38D-CA931E4F04CB}" type="datetimeFigureOut">
              <a:rPr lang="es-CL" smtClean="0"/>
              <a:t>15-08-2024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97BDB-5491-41D2-806C-7C561B0C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E72CC9-6532-453E-B5D0-47B72789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3F9-4123-4ADB-B225-70326F86E8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093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A536E-80BB-4B7A-8857-8342099C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3D715-69BF-442B-97F4-B0CE44E44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199A78-977D-4CF0-B6EC-6FED0E0F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AC0-5D4F-4688-B38D-CA931E4F04CB}" type="datetimeFigureOut">
              <a:rPr lang="es-CL" smtClean="0"/>
              <a:t>15-08-2024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7DEE5E-9A95-461C-9CA4-AF5AA01E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F59909-3983-4D7C-9E16-E2AD436B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3F9-4123-4ADB-B225-70326F86E8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892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C5FC0-4091-4829-95A8-C585F8CA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263DA3-76CF-4021-A48C-1F3B5AF24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823432-AEA2-4F71-9BE4-571E2580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AC0-5D4F-4688-B38D-CA931E4F04CB}" type="datetimeFigureOut">
              <a:rPr lang="es-CL" smtClean="0"/>
              <a:t>15-08-2024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EC237-7A71-4F76-B55F-98250577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B013C-E935-45A3-8E0C-ABD61430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3F9-4123-4ADB-B225-70326F86E8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061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D3EB9-8624-44E4-B9B9-FFD201BE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8E0705-E1D5-4820-AFED-85A5D62D2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FD6971-9BAC-4F3C-A3CB-195F92DF8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D344A1-4BE8-4AB1-906D-26CBB646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AC0-5D4F-4688-B38D-CA931E4F04CB}" type="datetimeFigureOut">
              <a:rPr lang="es-CL" smtClean="0"/>
              <a:t>15-08-2024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DE652C-2ED7-4D72-B67C-5B0CA362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749336-DC8F-4008-AE71-3472AFC8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3F9-4123-4ADB-B225-70326F86E8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772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D0F20-B3F8-4ECF-BE99-59DCA6DE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743A4C-D256-44DC-A12A-4D07D8E82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1685CE-4FA7-4770-A93E-C76003762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16F1AB-5019-46C9-80DD-430326D8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90A93B-D1FA-4FD3-AA73-64E3ABAE8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6817B5-A0F2-4D17-877E-EBB0DD81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AC0-5D4F-4688-B38D-CA931E4F04CB}" type="datetimeFigureOut">
              <a:rPr lang="es-CL" smtClean="0"/>
              <a:t>15-08-2024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03AA4F-FD7A-4A33-A4E2-CBFD6623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024495-4945-4E7E-B450-2609F524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3F9-4123-4ADB-B225-70326F86E8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378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5028C-940F-406F-8633-BF54E357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85E5B6-2582-43F4-8C2B-4A5AD89C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AC0-5D4F-4688-B38D-CA931E4F04CB}" type="datetimeFigureOut">
              <a:rPr lang="es-CL" smtClean="0"/>
              <a:t>15-08-2024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9E1FDC-6748-4E6F-BE1B-AD7A33E9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751057-B8AC-4717-BAF0-D07F5842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3F9-4123-4ADB-B225-70326F86E8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198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6FD6B1-3C40-41E1-B5FF-E9085754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AC0-5D4F-4688-B38D-CA931E4F04CB}" type="datetimeFigureOut">
              <a:rPr lang="es-CL" smtClean="0"/>
              <a:t>15-08-2024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C918FF-BEE6-4A4B-8E29-8E1B37BA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D23A8C-A445-40BE-AE22-6CD76CC9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3F9-4123-4ADB-B225-70326F86E8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325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5AF83-4874-49D3-9DC5-14517E12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7D728A-899C-4FB4-B0CD-09CDB2CF3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8ED559-13F4-4BF6-8066-79F057DFE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558AB6-B4E2-492E-83C8-6B53A4EF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AC0-5D4F-4688-B38D-CA931E4F04CB}" type="datetimeFigureOut">
              <a:rPr lang="es-CL" smtClean="0"/>
              <a:t>15-08-2024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DA1DF7-AE84-4301-B8F3-490B9C57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796794-191C-4594-9FF8-D790F3D2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3F9-4123-4ADB-B225-70326F86E8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924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CEED7-5B77-4EFC-AE73-A8DFCBEE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08D89ED-7A04-4800-95D2-41DF8B2B5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FE6BCD-2FB7-40CE-B52B-F1B578DAE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5C8C1E-28A4-4E31-B12C-9AF55C4B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AC0-5D4F-4688-B38D-CA931E4F04CB}" type="datetimeFigureOut">
              <a:rPr lang="es-CL" smtClean="0"/>
              <a:t>15-08-2024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A5C3D-8EE6-476F-B72F-C4D54247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0F197-F245-4CA0-9D64-F3199BE6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3F9-4123-4ADB-B225-70326F86E8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650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B8720B-06E9-4120-926A-454660815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0DE047-96F1-4A26-A9DC-88B9BCDEA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5A10F1-9C3A-4C1A-BB97-7AE526BD5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9AAC0-5D4F-4688-B38D-CA931E4F04CB}" type="datetimeFigureOut">
              <a:rPr lang="es-CL" smtClean="0"/>
              <a:t>15-08-2024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659761-BB59-4711-866A-659C13191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1328D9-A57E-4132-9F11-A917A826A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33F9-4123-4ADB-B225-70326F86E8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85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D149EFA1-3A03-4F10-A9CD-641A32595FA4}"/>
              </a:ext>
            </a:extLst>
          </p:cNvPr>
          <p:cNvSpPr txBox="1"/>
          <p:nvPr/>
        </p:nvSpPr>
        <p:spPr>
          <a:xfrm>
            <a:off x="1219200" y="1124267"/>
            <a:ext cx="9753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s-CL" sz="4800" b="1" dirty="0" err="1">
                <a:solidFill>
                  <a:srgbClr val="F43E02"/>
                </a:solidFill>
                <a:latin typeface="Century Gothic" panose="020B0502020202020204" pitchFamily="34" charset="0"/>
              </a:rPr>
              <a:t>Title</a:t>
            </a:r>
            <a:r>
              <a:rPr lang="es-CL" sz="4800" b="1" dirty="0">
                <a:solidFill>
                  <a:srgbClr val="F43E02"/>
                </a:solidFill>
                <a:latin typeface="Century Gothic" panose="020B0502020202020204" pitchFamily="34" charset="0"/>
              </a:rPr>
              <a:t> </a:t>
            </a:r>
            <a:r>
              <a:rPr lang="es-CL" sz="4800" b="1" dirty="0" err="1">
                <a:solidFill>
                  <a:srgbClr val="F43E02"/>
                </a:solidFill>
                <a:latin typeface="Century Gothic" panose="020B0502020202020204" pitchFamily="34" charset="0"/>
              </a:rPr>
              <a:t>of</a:t>
            </a:r>
            <a:r>
              <a:rPr lang="es-CL" sz="4800" b="1" dirty="0">
                <a:solidFill>
                  <a:srgbClr val="F43E02"/>
                </a:solidFill>
                <a:latin typeface="Century Gothic" panose="020B0502020202020204" pitchFamily="34" charset="0"/>
              </a:rPr>
              <a:t> </a:t>
            </a:r>
            <a:r>
              <a:rPr lang="es-CL" sz="4800" b="1" dirty="0" err="1">
                <a:solidFill>
                  <a:srgbClr val="F43E02"/>
                </a:solidFill>
                <a:latin typeface="Century Gothic" panose="020B0502020202020204" pitchFamily="34" charset="0"/>
              </a:rPr>
              <a:t>the</a:t>
            </a:r>
            <a:r>
              <a:rPr lang="es-CL" sz="4800" b="1" dirty="0">
                <a:solidFill>
                  <a:srgbClr val="F43E02"/>
                </a:solidFill>
                <a:latin typeface="Century Gothic" panose="020B0502020202020204" pitchFamily="34" charset="0"/>
              </a:rPr>
              <a:t> </a:t>
            </a:r>
            <a:r>
              <a:rPr lang="es-CL" sz="4800" b="1" dirty="0" err="1">
                <a:solidFill>
                  <a:srgbClr val="F43E02"/>
                </a:solidFill>
                <a:latin typeface="Century Gothic" panose="020B0502020202020204" pitchFamily="34" charset="0"/>
              </a:rPr>
              <a:t>Presentation</a:t>
            </a:r>
            <a:r>
              <a:rPr lang="es-CL" sz="4800" b="1" dirty="0">
                <a:solidFill>
                  <a:srgbClr val="F43E02"/>
                </a:solidFill>
                <a:latin typeface="Century Gothic" panose="020B0502020202020204" pitchFamily="34" charset="0"/>
              </a:rPr>
              <a:t> </a:t>
            </a:r>
            <a:r>
              <a:rPr lang="es-CL" sz="4800" b="1" dirty="0" err="1">
                <a:solidFill>
                  <a:srgbClr val="F43E02"/>
                </a:solidFill>
                <a:latin typeface="Century Gothic" panose="020B0502020202020204" pitchFamily="34" charset="0"/>
              </a:rPr>
              <a:t>Lorem</a:t>
            </a:r>
            <a:r>
              <a:rPr lang="es-CL" sz="4800" b="1" dirty="0">
                <a:solidFill>
                  <a:srgbClr val="F43E02"/>
                </a:solidFill>
                <a:latin typeface="Century Gothic" panose="020B0502020202020204" pitchFamily="34" charset="0"/>
              </a:rPr>
              <a:t> </a:t>
            </a:r>
            <a:r>
              <a:rPr lang="es-CL" sz="4800" b="1" dirty="0" err="1">
                <a:solidFill>
                  <a:srgbClr val="F43E02"/>
                </a:solidFill>
                <a:latin typeface="Century Gothic" panose="020B0502020202020204" pitchFamily="34" charset="0"/>
              </a:rPr>
              <a:t>Ipsum</a:t>
            </a:r>
            <a:r>
              <a:rPr lang="es-CL" sz="4800" b="1" dirty="0">
                <a:solidFill>
                  <a:srgbClr val="F43E02"/>
                </a:solidFill>
                <a:latin typeface="Century Gothic" panose="020B0502020202020204" pitchFamily="34" charset="0"/>
              </a:rPr>
              <a:t> Dolor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B83AB8-731E-4F7B-A203-8FFF0BCC0A89}"/>
              </a:ext>
            </a:extLst>
          </p:cNvPr>
          <p:cNvSpPr txBox="1"/>
          <p:nvPr/>
        </p:nvSpPr>
        <p:spPr>
          <a:xfrm>
            <a:off x="2523344" y="601037"/>
            <a:ext cx="714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Aditional</a:t>
            </a:r>
            <a:r>
              <a:rPr lang="es-CL" sz="2800" i="1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sz="2800" i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info</a:t>
            </a:r>
            <a:r>
              <a:rPr lang="es-CL" sz="2800" i="1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sz="2800" i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about</a:t>
            </a:r>
            <a:r>
              <a:rPr lang="es-CL" sz="2800" i="1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sz="2800" i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title</a:t>
            </a:r>
            <a:r>
              <a:rPr lang="es-CL" sz="2800" i="1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sz="2800" i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if</a:t>
            </a:r>
            <a:r>
              <a:rPr lang="es-CL" sz="2800" i="1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sz="2800" i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needed</a:t>
            </a:r>
            <a:endParaRPr lang="es-CL" sz="2800" i="1" dirty="0">
              <a:solidFill>
                <a:srgbClr val="3A655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E484AA0-7D94-4376-B110-0C6CB9034151}"/>
              </a:ext>
            </a:extLst>
          </p:cNvPr>
          <p:cNvSpPr txBox="1"/>
          <p:nvPr/>
        </p:nvSpPr>
        <p:spPr>
          <a:xfrm>
            <a:off x="2519148" y="2941475"/>
            <a:ext cx="7149508" cy="1120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3A6556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Name Speaker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rgbClr val="3A6556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Occupation, Organization</a:t>
            </a:r>
          </a:p>
          <a:p>
            <a:pPr algn="ctr">
              <a:buNone/>
              <a:defRPr/>
            </a:pPr>
            <a:r>
              <a:rPr lang="en-US" sz="1800" dirty="0">
                <a:solidFill>
                  <a:srgbClr val="3A6556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Social Media (email, </a:t>
            </a:r>
            <a:r>
              <a:rPr lang="en-US" sz="1800" dirty="0" err="1">
                <a:solidFill>
                  <a:srgbClr val="3A6556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instagram</a:t>
            </a:r>
            <a:r>
              <a:rPr lang="en-US" sz="1800" dirty="0">
                <a:solidFill>
                  <a:srgbClr val="3A6556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solidFill>
                  <a:srgbClr val="3A6556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etc</a:t>
            </a:r>
            <a:r>
              <a:rPr lang="en-US" sz="1800" dirty="0">
                <a:solidFill>
                  <a:srgbClr val="3A6556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)</a:t>
            </a:r>
            <a:endParaRPr lang="en-US" altLang="zh-CN" sz="1800" dirty="0">
              <a:solidFill>
                <a:srgbClr val="3A6556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rgbClr val="3A65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0384F0F2-6C3C-44E5-B154-0F53457C0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2971" y="4441980"/>
            <a:ext cx="5826178" cy="13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3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D149EFA1-3A03-4F10-A9CD-641A32595FA4}"/>
              </a:ext>
            </a:extLst>
          </p:cNvPr>
          <p:cNvSpPr txBox="1"/>
          <p:nvPr/>
        </p:nvSpPr>
        <p:spPr>
          <a:xfrm>
            <a:off x="1919542" y="2295401"/>
            <a:ext cx="834872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s-CL" sz="4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Results</a:t>
            </a:r>
            <a:endParaRPr lang="es-CL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7B3EC9E6-E011-47A1-A325-E46DCCF71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2918" y="4090892"/>
            <a:ext cx="3401968" cy="129908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F085ACA-B5B2-423A-BA74-760CA47B2DA1}"/>
              </a:ext>
            </a:extLst>
          </p:cNvPr>
          <p:cNvSpPr/>
          <p:nvPr/>
        </p:nvSpPr>
        <p:spPr>
          <a:xfrm>
            <a:off x="0" y="0"/>
            <a:ext cx="419725" cy="6867183"/>
          </a:xfrm>
          <a:prstGeom prst="rect">
            <a:avLst/>
          </a:prstGeom>
          <a:solidFill>
            <a:srgbClr val="FFDB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408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CE0BEF0-3593-4D7C-81DE-7639F52D7B17}"/>
              </a:ext>
            </a:extLst>
          </p:cNvPr>
          <p:cNvSpPr txBox="1"/>
          <p:nvPr/>
        </p:nvSpPr>
        <p:spPr>
          <a:xfrm>
            <a:off x="647075" y="1427514"/>
            <a:ext cx="46744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A6556"/>
                </a:solidFill>
                <a:latin typeface="Century Gothic" panose="020B0502020202020204" pitchFamily="34" charset="0"/>
              </a:rPr>
              <a:t>What did you discover/find out?</a:t>
            </a:r>
            <a:endParaRPr lang="es-CL" b="1" dirty="0">
              <a:solidFill>
                <a:srgbClr val="3A6556"/>
              </a:solidFill>
              <a:latin typeface="Century Gothic" panose="020B0502020202020204" pitchFamily="34" charset="0"/>
            </a:endParaRPr>
          </a:p>
          <a:p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Lorem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ipsum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dolor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sit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amet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consectetuer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adipiscing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elit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sed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diam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nonummy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nibh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euismod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tincidunt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laoreet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dolore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magna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aliquam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erat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volutpat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.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wisi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enim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ad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minim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veniam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quis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nostrud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exercitation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.</a:t>
            </a:r>
            <a:endParaRPr lang="en-US" altLang="zh-CN" sz="1800" b="1" dirty="0">
              <a:solidFill>
                <a:srgbClr val="FF0000"/>
              </a:solidFill>
              <a:latin typeface="+mj-ea"/>
              <a:cs typeface="Calibri Light" panose="020F03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DD31FB-E332-4EFC-BB05-35C89D7AF6A8}"/>
              </a:ext>
            </a:extLst>
          </p:cNvPr>
          <p:cNvSpPr txBox="1"/>
          <p:nvPr/>
        </p:nvSpPr>
        <p:spPr>
          <a:xfrm>
            <a:off x="647075" y="408021"/>
            <a:ext cx="6128479" cy="69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00"/>
              </a:lnSpc>
            </a:pPr>
            <a:r>
              <a:rPr lang="es-CL" sz="4000" b="1" dirty="0" err="1">
                <a:solidFill>
                  <a:srgbClr val="84460F"/>
                </a:solidFill>
                <a:latin typeface="Century Gothic" panose="020B0502020202020204" pitchFamily="34" charset="0"/>
              </a:rPr>
              <a:t>Results</a:t>
            </a:r>
            <a:endParaRPr lang="es-CL" sz="4000" b="1" dirty="0">
              <a:solidFill>
                <a:srgbClr val="84460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D11B733-6F50-4AA0-8FDD-A8291FF681BD}"/>
              </a:ext>
            </a:extLst>
          </p:cNvPr>
          <p:cNvSpPr/>
          <p:nvPr/>
        </p:nvSpPr>
        <p:spPr>
          <a:xfrm>
            <a:off x="707035" y="3718193"/>
            <a:ext cx="4524532" cy="2813007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Graphics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images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charts</a:t>
            </a:r>
            <a:endParaRPr lang="es-CL" dirty="0">
              <a:solidFill>
                <a:srgbClr val="3A6556"/>
              </a:solidFill>
            </a:endParaRPr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B34C6E9F-4DD1-43A8-B47F-6F8398F7F45B}"/>
              </a:ext>
            </a:extLst>
          </p:cNvPr>
          <p:cNvSpPr/>
          <p:nvPr/>
        </p:nvSpPr>
        <p:spPr>
          <a:xfrm rot="5400000">
            <a:off x="310388" y="589021"/>
            <a:ext cx="333382" cy="287398"/>
          </a:xfrm>
          <a:prstGeom prst="triangle">
            <a:avLst/>
          </a:prstGeom>
          <a:solidFill>
            <a:srgbClr val="F43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36816D6-7F33-410D-977A-B1190F87C772}"/>
              </a:ext>
            </a:extLst>
          </p:cNvPr>
          <p:cNvSpPr/>
          <p:nvPr/>
        </p:nvSpPr>
        <p:spPr>
          <a:xfrm>
            <a:off x="5503888" y="566030"/>
            <a:ext cx="6128478" cy="5965172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Graphics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images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charts</a:t>
            </a:r>
            <a:endParaRPr lang="es-CL" dirty="0">
              <a:solidFill>
                <a:srgbClr val="3A6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2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D149EFA1-3A03-4F10-A9CD-641A32595FA4}"/>
              </a:ext>
            </a:extLst>
          </p:cNvPr>
          <p:cNvSpPr txBox="1"/>
          <p:nvPr/>
        </p:nvSpPr>
        <p:spPr>
          <a:xfrm>
            <a:off x="1919542" y="2295401"/>
            <a:ext cx="834872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s-CL" sz="4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Conclusions</a:t>
            </a:r>
            <a:endParaRPr lang="es-CL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7B3EC9E6-E011-47A1-A325-E46DCCF71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2918" y="4090892"/>
            <a:ext cx="3401968" cy="129908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F085ACA-B5B2-423A-BA74-760CA47B2DA1}"/>
              </a:ext>
            </a:extLst>
          </p:cNvPr>
          <p:cNvSpPr/>
          <p:nvPr/>
        </p:nvSpPr>
        <p:spPr>
          <a:xfrm>
            <a:off x="0" y="0"/>
            <a:ext cx="419725" cy="6867183"/>
          </a:xfrm>
          <a:prstGeom prst="rect">
            <a:avLst/>
          </a:prstGeom>
          <a:solidFill>
            <a:srgbClr val="FFDB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1270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CE0BEF0-3593-4D7C-81DE-7639F52D7B17}"/>
              </a:ext>
            </a:extLst>
          </p:cNvPr>
          <p:cNvSpPr txBox="1"/>
          <p:nvPr/>
        </p:nvSpPr>
        <p:spPr>
          <a:xfrm>
            <a:off x="647075" y="1427514"/>
            <a:ext cx="40898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A6556"/>
                </a:solidFill>
                <a:latin typeface="Century Gothic" panose="020B0502020202020204" pitchFamily="34" charset="0"/>
              </a:rPr>
              <a:t>What does your paper conclude?</a:t>
            </a:r>
          </a:p>
          <a:p>
            <a:r>
              <a:rPr lang="en-US" sz="1800" b="1" dirty="0">
                <a:solidFill>
                  <a:srgbClr val="3A6556"/>
                </a:solidFill>
                <a:latin typeface="Century Gothic" panose="020B0502020202020204" pitchFamily="34" charset="0"/>
              </a:rPr>
              <a:t>What further research is required?</a:t>
            </a:r>
          </a:p>
          <a:p>
            <a:r>
              <a:rPr lang="en-US" sz="1800" b="1" dirty="0">
                <a:solidFill>
                  <a:srgbClr val="3A6556"/>
                </a:solidFill>
                <a:latin typeface="Century Gothic" panose="020B0502020202020204" pitchFamily="34" charset="0"/>
              </a:rPr>
              <a:t>Are there any differences from what you expected?</a:t>
            </a:r>
          </a:p>
          <a:p>
            <a:endParaRPr lang="en-US" sz="1800" b="1" dirty="0">
              <a:solidFill>
                <a:srgbClr val="3A6556"/>
              </a:solidFill>
              <a:latin typeface="Century Gothic" panose="020B0502020202020204" pitchFamily="34" charset="0"/>
            </a:endParaRPr>
          </a:p>
          <a:p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Lorem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ipsum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dolor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sit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amet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consectetuer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adipiscing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elit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sed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diam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nonummy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nibh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euismod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tincidunt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laoreet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dolore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magna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aliquam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erat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volutpat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.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wisi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enim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ad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minim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veniam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quis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nostrud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exerci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tation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ullamcorper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suscipit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lobortis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nisl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aliquip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ex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ea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commodo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consequat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n-US" altLang="zh-CN" sz="1800" b="1" dirty="0">
              <a:solidFill>
                <a:srgbClr val="FF0000"/>
              </a:solidFill>
              <a:latin typeface="+mj-ea"/>
              <a:cs typeface="Calibri Light" panose="020F03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DD31FB-E332-4EFC-BB05-35C89D7AF6A8}"/>
              </a:ext>
            </a:extLst>
          </p:cNvPr>
          <p:cNvSpPr txBox="1"/>
          <p:nvPr/>
        </p:nvSpPr>
        <p:spPr>
          <a:xfrm>
            <a:off x="647075" y="408021"/>
            <a:ext cx="6128479" cy="69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00"/>
              </a:lnSpc>
            </a:pPr>
            <a:r>
              <a:rPr lang="es-CL" sz="4000" b="1" dirty="0" err="1">
                <a:solidFill>
                  <a:srgbClr val="84460F"/>
                </a:solidFill>
                <a:latin typeface="Century Gothic" panose="020B0502020202020204" pitchFamily="34" charset="0"/>
              </a:rPr>
              <a:t>Conclusions</a:t>
            </a:r>
            <a:endParaRPr lang="es-CL" sz="4000" b="1" dirty="0">
              <a:solidFill>
                <a:srgbClr val="84460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D11B733-6F50-4AA0-8FDD-A8291FF681BD}"/>
              </a:ext>
            </a:extLst>
          </p:cNvPr>
          <p:cNvSpPr/>
          <p:nvPr/>
        </p:nvSpPr>
        <p:spPr>
          <a:xfrm>
            <a:off x="5045408" y="489576"/>
            <a:ext cx="6613224" cy="2508457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Graphics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images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charts</a:t>
            </a:r>
            <a:endParaRPr lang="es-CL" dirty="0">
              <a:solidFill>
                <a:srgbClr val="3A6556"/>
              </a:solidFill>
            </a:endParaRPr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B34C6E9F-4DD1-43A8-B47F-6F8398F7F45B}"/>
              </a:ext>
            </a:extLst>
          </p:cNvPr>
          <p:cNvSpPr/>
          <p:nvPr/>
        </p:nvSpPr>
        <p:spPr>
          <a:xfrm rot="5400000">
            <a:off x="310388" y="589021"/>
            <a:ext cx="333382" cy="287398"/>
          </a:xfrm>
          <a:prstGeom prst="triangle">
            <a:avLst/>
          </a:prstGeom>
          <a:solidFill>
            <a:srgbClr val="F43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9546F59-9D50-4909-ABE7-C8DC02A982E7}"/>
              </a:ext>
            </a:extLst>
          </p:cNvPr>
          <p:cNvSpPr/>
          <p:nvPr/>
        </p:nvSpPr>
        <p:spPr>
          <a:xfrm>
            <a:off x="5045408" y="3166374"/>
            <a:ext cx="6613224" cy="3489259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Graphics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images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charts</a:t>
            </a:r>
            <a:endParaRPr lang="es-CL" dirty="0">
              <a:solidFill>
                <a:srgbClr val="3A6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D149EFA1-3A03-4F10-A9CD-641A32595FA4}"/>
              </a:ext>
            </a:extLst>
          </p:cNvPr>
          <p:cNvSpPr txBox="1"/>
          <p:nvPr/>
        </p:nvSpPr>
        <p:spPr>
          <a:xfrm>
            <a:off x="1217102" y="1094462"/>
            <a:ext cx="975360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s-CL" sz="4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Thank</a:t>
            </a:r>
            <a:r>
              <a:rPr lang="es-CL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CL" sz="4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you</a:t>
            </a:r>
            <a:r>
              <a:rPr lang="es-CL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7A74E3A-821E-4DF5-AFA5-C133373ACB26}"/>
              </a:ext>
            </a:extLst>
          </p:cNvPr>
          <p:cNvSpPr txBox="1"/>
          <p:nvPr/>
        </p:nvSpPr>
        <p:spPr>
          <a:xfrm>
            <a:off x="2519148" y="2221244"/>
            <a:ext cx="7149508" cy="1120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FFDB0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Name Speaker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Occupation, Organization</a:t>
            </a:r>
          </a:p>
          <a:p>
            <a:pPr algn="ctr"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Social Media (email, </a:t>
            </a:r>
            <a:r>
              <a:rPr lang="en-US" sz="18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instagram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etc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)</a:t>
            </a:r>
            <a:endParaRPr lang="en-US" altLang="zh-CN" sz="18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7B3EC9E6-E011-47A1-A325-E46DCCF71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8414" y="4173304"/>
            <a:ext cx="39909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1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AAB91E40-2916-4753-9475-7F7DE852A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2971" y="4441980"/>
            <a:ext cx="5826178" cy="134996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149EFA1-3A03-4F10-A9CD-641A32595FA4}"/>
              </a:ext>
            </a:extLst>
          </p:cNvPr>
          <p:cNvSpPr txBox="1"/>
          <p:nvPr/>
        </p:nvSpPr>
        <p:spPr>
          <a:xfrm>
            <a:off x="1114269" y="1124270"/>
            <a:ext cx="99634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s-CL" sz="4800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Title</a:t>
            </a:r>
            <a:r>
              <a:rPr lang="es-CL" sz="4800" b="1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sz="4800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of</a:t>
            </a:r>
            <a:r>
              <a:rPr lang="es-CL" sz="4800" b="1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sz="4800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the</a:t>
            </a:r>
            <a:r>
              <a:rPr lang="es-CL" sz="4800" b="1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sz="4800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Presentation</a:t>
            </a:r>
            <a:r>
              <a:rPr lang="es-CL" sz="4800" b="1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sz="4800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Lorem</a:t>
            </a:r>
            <a:r>
              <a:rPr lang="es-CL" sz="4800" b="1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sz="4800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Ipsum</a:t>
            </a:r>
            <a:r>
              <a:rPr lang="es-CL" sz="4800" b="1" dirty="0">
                <a:solidFill>
                  <a:srgbClr val="3A6556"/>
                </a:solidFill>
                <a:latin typeface="Century Gothic" panose="020B0502020202020204" pitchFamily="34" charset="0"/>
              </a:rPr>
              <a:t> Dolor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B83AB8-731E-4F7B-A203-8FFF0BCC0A89}"/>
              </a:ext>
            </a:extLst>
          </p:cNvPr>
          <p:cNvSpPr txBox="1"/>
          <p:nvPr/>
        </p:nvSpPr>
        <p:spPr>
          <a:xfrm>
            <a:off x="2523344" y="601040"/>
            <a:ext cx="714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err="1">
                <a:solidFill>
                  <a:srgbClr val="F43E02"/>
                </a:solidFill>
                <a:latin typeface="Century Gothic" panose="020B0502020202020204" pitchFamily="34" charset="0"/>
              </a:rPr>
              <a:t>Aditional</a:t>
            </a:r>
            <a:r>
              <a:rPr lang="es-CL" sz="2800" i="1" dirty="0">
                <a:solidFill>
                  <a:srgbClr val="F43E02"/>
                </a:solidFill>
                <a:latin typeface="Century Gothic" panose="020B0502020202020204" pitchFamily="34" charset="0"/>
              </a:rPr>
              <a:t> </a:t>
            </a:r>
            <a:r>
              <a:rPr lang="es-CL" sz="2800" i="1" dirty="0" err="1">
                <a:solidFill>
                  <a:srgbClr val="F43E02"/>
                </a:solidFill>
                <a:latin typeface="Century Gothic" panose="020B0502020202020204" pitchFamily="34" charset="0"/>
              </a:rPr>
              <a:t>info</a:t>
            </a:r>
            <a:r>
              <a:rPr lang="es-CL" sz="2800" i="1" dirty="0">
                <a:solidFill>
                  <a:srgbClr val="F43E02"/>
                </a:solidFill>
                <a:latin typeface="Century Gothic" panose="020B0502020202020204" pitchFamily="34" charset="0"/>
              </a:rPr>
              <a:t> </a:t>
            </a:r>
            <a:r>
              <a:rPr lang="es-CL" sz="2800" i="1" dirty="0" err="1">
                <a:solidFill>
                  <a:srgbClr val="F43E02"/>
                </a:solidFill>
                <a:latin typeface="Century Gothic" panose="020B0502020202020204" pitchFamily="34" charset="0"/>
              </a:rPr>
              <a:t>about</a:t>
            </a:r>
            <a:r>
              <a:rPr lang="es-CL" sz="2800" i="1" dirty="0">
                <a:solidFill>
                  <a:srgbClr val="F43E02"/>
                </a:solidFill>
                <a:latin typeface="Century Gothic" panose="020B0502020202020204" pitchFamily="34" charset="0"/>
              </a:rPr>
              <a:t> </a:t>
            </a:r>
            <a:r>
              <a:rPr lang="es-CL" sz="2800" i="1" dirty="0" err="1">
                <a:solidFill>
                  <a:srgbClr val="F43E02"/>
                </a:solidFill>
                <a:latin typeface="Century Gothic" panose="020B0502020202020204" pitchFamily="34" charset="0"/>
              </a:rPr>
              <a:t>title</a:t>
            </a:r>
            <a:r>
              <a:rPr lang="es-CL" sz="2800" i="1" dirty="0">
                <a:solidFill>
                  <a:srgbClr val="F43E02"/>
                </a:solidFill>
                <a:latin typeface="Century Gothic" panose="020B0502020202020204" pitchFamily="34" charset="0"/>
              </a:rPr>
              <a:t> </a:t>
            </a:r>
            <a:r>
              <a:rPr lang="es-CL" sz="2800" i="1" dirty="0" err="1">
                <a:solidFill>
                  <a:srgbClr val="F43E02"/>
                </a:solidFill>
                <a:latin typeface="Century Gothic" panose="020B0502020202020204" pitchFamily="34" charset="0"/>
              </a:rPr>
              <a:t>if</a:t>
            </a:r>
            <a:r>
              <a:rPr lang="es-CL" sz="2800" i="1" dirty="0">
                <a:solidFill>
                  <a:srgbClr val="F43E02"/>
                </a:solidFill>
                <a:latin typeface="Century Gothic" panose="020B0502020202020204" pitchFamily="34" charset="0"/>
              </a:rPr>
              <a:t> </a:t>
            </a:r>
            <a:r>
              <a:rPr lang="es-CL" sz="2800" i="1" dirty="0" err="1">
                <a:solidFill>
                  <a:srgbClr val="F43E02"/>
                </a:solidFill>
                <a:latin typeface="Century Gothic" panose="020B0502020202020204" pitchFamily="34" charset="0"/>
              </a:rPr>
              <a:t>needed</a:t>
            </a:r>
            <a:endParaRPr lang="es-CL" sz="2800" i="1" dirty="0">
              <a:solidFill>
                <a:srgbClr val="F43E02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80E99A0-A195-44CE-9497-7DA1A64CEE23}"/>
              </a:ext>
            </a:extLst>
          </p:cNvPr>
          <p:cNvSpPr txBox="1"/>
          <p:nvPr/>
        </p:nvSpPr>
        <p:spPr>
          <a:xfrm>
            <a:off x="2519148" y="2941475"/>
            <a:ext cx="7149508" cy="1120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3A6556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Name Speaker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rgbClr val="3A6556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Occupation, Organization</a:t>
            </a:r>
          </a:p>
          <a:p>
            <a:pPr algn="ctr">
              <a:buNone/>
              <a:defRPr/>
            </a:pPr>
            <a:r>
              <a:rPr lang="en-US" sz="1800" dirty="0">
                <a:solidFill>
                  <a:srgbClr val="3A6556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Social Media (email, </a:t>
            </a:r>
            <a:r>
              <a:rPr lang="en-US" sz="1800" dirty="0" err="1">
                <a:solidFill>
                  <a:srgbClr val="3A6556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instagram</a:t>
            </a:r>
            <a:r>
              <a:rPr lang="en-US" sz="1800" dirty="0">
                <a:solidFill>
                  <a:srgbClr val="3A6556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solidFill>
                  <a:srgbClr val="3A6556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etc</a:t>
            </a:r>
            <a:r>
              <a:rPr lang="en-US" sz="1800" dirty="0">
                <a:solidFill>
                  <a:srgbClr val="3A6556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)</a:t>
            </a:r>
            <a:endParaRPr lang="en-US" altLang="zh-CN" sz="1800" dirty="0">
              <a:solidFill>
                <a:srgbClr val="3A6556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rgbClr val="3A65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4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D149EFA1-3A03-4F10-A9CD-641A32595FA4}"/>
              </a:ext>
            </a:extLst>
          </p:cNvPr>
          <p:cNvSpPr txBox="1"/>
          <p:nvPr/>
        </p:nvSpPr>
        <p:spPr>
          <a:xfrm>
            <a:off x="1919542" y="2295401"/>
            <a:ext cx="834872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s-CL" sz="4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Title</a:t>
            </a:r>
            <a:r>
              <a:rPr lang="es-CL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Background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7B3EC9E6-E011-47A1-A325-E46DCCF71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2918" y="4090892"/>
            <a:ext cx="3401968" cy="129908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F085ACA-B5B2-423A-BA74-760CA47B2DA1}"/>
              </a:ext>
            </a:extLst>
          </p:cNvPr>
          <p:cNvSpPr/>
          <p:nvPr/>
        </p:nvSpPr>
        <p:spPr>
          <a:xfrm>
            <a:off x="0" y="0"/>
            <a:ext cx="419725" cy="6867183"/>
          </a:xfrm>
          <a:prstGeom prst="rect">
            <a:avLst/>
          </a:prstGeom>
          <a:solidFill>
            <a:srgbClr val="FFDB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2642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CE0BEF0-3593-4D7C-81DE-7639F52D7B17}"/>
              </a:ext>
            </a:extLst>
          </p:cNvPr>
          <p:cNvSpPr txBox="1"/>
          <p:nvPr/>
        </p:nvSpPr>
        <p:spPr>
          <a:xfrm>
            <a:off x="647075" y="1427514"/>
            <a:ext cx="57412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A6556"/>
                </a:solidFill>
                <a:latin typeface="Century Gothic" panose="020B0502020202020204" pitchFamily="34" charset="0"/>
              </a:rPr>
              <a:t>What is the background of this project?</a:t>
            </a:r>
          </a:p>
          <a:p>
            <a:r>
              <a:rPr lang="en-US" dirty="0">
                <a:solidFill>
                  <a:srgbClr val="3A6556"/>
                </a:solidFill>
                <a:latin typeface="Century Gothic" panose="020B0502020202020204" pitchFamily="34" charset="0"/>
              </a:rPr>
              <a:t>What did you do? Why did you do it?</a:t>
            </a:r>
          </a:p>
          <a:p>
            <a:r>
              <a:rPr lang="en-US" dirty="0">
                <a:solidFill>
                  <a:srgbClr val="3A6556"/>
                </a:solidFill>
                <a:latin typeface="Century Gothic" panose="020B0502020202020204" pitchFamily="34" charset="0"/>
              </a:rPr>
              <a:t>What did you expect as an outcome before you started? </a:t>
            </a:r>
          </a:p>
          <a:p>
            <a:endParaRPr lang="en-US" dirty="0">
              <a:solidFill>
                <a:srgbClr val="3A6556"/>
              </a:solidFill>
              <a:latin typeface="Century Gothic" panose="020B0502020202020204" pitchFamily="34" charset="0"/>
            </a:endParaRPr>
          </a:p>
          <a:p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Lorem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ipsum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dolor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sit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amet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consectetuer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adipiscing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elit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sed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diam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nonummy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nibh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euismod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tincidunt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laoreet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dolore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magna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aliquam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erat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volutpat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.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wisi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enim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ad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minim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veniam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quis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nostrud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exerci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tation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ullamcorper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suscipit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lobortis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nisl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aliquip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ex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ea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commodo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consequat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s-CL" dirty="0">
              <a:solidFill>
                <a:srgbClr val="3A6556"/>
              </a:solidFill>
              <a:latin typeface="Century Gothic" panose="020B0502020202020204" pitchFamily="34" charset="0"/>
            </a:endParaRPr>
          </a:p>
          <a:p>
            <a:r>
              <a:rPr lang="en-US" altLang="zh-CN" sz="1800" b="1" dirty="0">
                <a:solidFill>
                  <a:srgbClr val="FF0000"/>
                </a:solidFill>
                <a:latin typeface="+mj-ea"/>
                <a:cs typeface="Calibri Light" panose="020F0302020204030204" pitchFamily="34" charset="0"/>
              </a:rPr>
              <a:t>This template is for reference and you can add more slides or modify some parts if you think it's necessary.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DD31FB-E332-4EFC-BB05-35C89D7AF6A8}"/>
              </a:ext>
            </a:extLst>
          </p:cNvPr>
          <p:cNvSpPr txBox="1"/>
          <p:nvPr/>
        </p:nvSpPr>
        <p:spPr>
          <a:xfrm>
            <a:off x="647075" y="408021"/>
            <a:ext cx="6128479" cy="69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00"/>
              </a:lnSpc>
            </a:pPr>
            <a:r>
              <a:rPr lang="es-CL" sz="4000" b="1" dirty="0" err="1">
                <a:solidFill>
                  <a:srgbClr val="84460F"/>
                </a:solidFill>
                <a:latin typeface="Century Gothic" panose="020B0502020202020204" pitchFamily="34" charset="0"/>
              </a:rPr>
              <a:t>Title</a:t>
            </a:r>
            <a:r>
              <a:rPr lang="es-CL" sz="4000" b="1" dirty="0">
                <a:solidFill>
                  <a:srgbClr val="84460F"/>
                </a:solidFill>
                <a:latin typeface="Century Gothic" panose="020B0502020202020204" pitchFamily="34" charset="0"/>
              </a:rPr>
              <a:t> Background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D11B733-6F50-4AA0-8FDD-A8291FF681BD}"/>
              </a:ext>
            </a:extLst>
          </p:cNvPr>
          <p:cNvSpPr/>
          <p:nvPr/>
        </p:nvSpPr>
        <p:spPr>
          <a:xfrm>
            <a:off x="7286469" y="693508"/>
            <a:ext cx="4007370" cy="5028209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>
                <a:solidFill>
                  <a:srgbClr val="3A6556"/>
                </a:solidFill>
              </a:rPr>
              <a:t>Image</a:t>
            </a:r>
            <a:r>
              <a:rPr lang="es-CL" dirty="0">
                <a:solidFill>
                  <a:srgbClr val="3A6556"/>
                </a:solidFill>
              </a:rPr>
              <a:t> </a:t>
            </a:r>
            <a:r>
              <a:rPr lang="es-CL" dirty="0" err="1">
                <a:solidFill>
                  <a:srgbClr val="3A6556"/>
                </a:solidFill>
              </a:rPr>
              <a:t>if</a:t>
            </a:r>
            <a:r>
              <a:rPr lang="es-CL" dirty="0">
                <a:solidFill>
                  <a:srgbClr val="3A6556"/>
                </a:solidFill>
              </a:rPr>
              <a:t> </a:t>
            </a:r>
            <a:r>
              <a:rPr lang="es-CL" dirty="0" err="1">
                <a:solidFill>
                  <a:srgbClr val="3A6556"/>
                </a:solidFill>
              </a:rPr>
              <a:t>necessary</a:t>
            </a:r>
            <a:endParaRPr lang="es-CL" dirty="0">
              <a:solidFill>
                <a:srgbClr val="3A6556"/>
              </a:solidFill>
            </a:endParaRPr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B34C6E9F-4DD1-43A8-B47F-6F8398F7F45B}"/>
              </a:ext>
            </a:extLst>
          </p:cNvPr>
          <p:cNvSpPr/>
          <p:nvPr/>
        </p:nvSpPr>
        <p:spPr>
          <a:xfrm rot="5400000">
            <a:off x="310388" y="589021"/>
            <a:ext cx="333382" cy="287398"/>
          </a:xfrm>
          <a:prstGeom prst="triangle">
            <a:avLst/>
          </a:prstGeom>
          <a:solidFill>
            <a:srgbClr val="F43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298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D149EFA1-3A03-4F10-A9CD-641A32595FA4}"/>
              </a:ext>
            </a:extLst>
          </p:cNvPr>
          <p:cNvSpPr txBox="1"/>
          <p:nvPr/>
        </p:nvSpPr>
        <p:spPr>
          <a:xfrm>
            <a:off x="1919542" y="2295401"/>
            <a:ext cx="834872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s-CL" sz="4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Method</a:t>
            </a:r>
            <a:endParaRPr lang="es-CL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7B3EC9E6-E011-47A1-A325-E46DCCF71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2918" y="4090892"/>
            <a:ext cx="3401968" cy="129908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F085ACA-B5B2-423A-BA74-760CA47B2DA1}"/>
              </a:ext>
            </a:extLst>
          </p:cNvPr>
          <p:cNvSpPr/>
          <p:nvPr/>
        </p:nvSpPr>
        <p:spPr>
          <a:xfrm>
            <a:off x="0" y="0"/>
            <a:ext cx="419725" cy="6867183"/>
          </a:xfrm>
          <a:prstGeom prst="rect">
            <a:avLst/>
          </a:prstGeom>
          <a:solidFill>
            <a:srgbClr val="FFDB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150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CE0BEF0-3593-4D7C-81DE-7639F52D7B17}"/>
              </a:ext>
            </a:extLst>
          </p:cNvPr>
          <p:cNvSpPr txBox="1"/>
          <p:nvPr/>
        </p:nvSpPr>
        <p:spPr>
          <a:xfrm>
            <a:off x="647075" y="1427514"/>
            <a:ext cx="35351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Graphics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images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charts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Lorem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ipsum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dolor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sit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amet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consectetuer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adipiscing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elit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sed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diam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nonummy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nibh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euismod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tincidunt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laoreet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dolore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magna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aliquam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erat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volutpat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.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wisi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enim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ad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minim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veniam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quis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nostrud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exerci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tation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ullamcorper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suscipit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lobortis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nisl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aliquip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ex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ea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commodo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consequat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n-US" altLang="zh-CN" sz="1800" b="1" dirty="0">
              <a:solidFill>
                <a:srgbClr val="FF0000"/>
              </a:solidFill>
              <a:latin typeface="+mj-ea"/>
              <a:cs typeface="Calibri Light" panose="020F03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DD31FB-E332-4EFC-BB05-35C89D7AF6A8}"/>
              </a:ext>
            </a:extLst>
          </p:cNvPr>
          <p:cNvSpPr txBox="1"/>
          <p:nvPr/>
        </p:nvSpPr>
        <p:spPr>
          <a:xfrm>
            <a:off x="647075" y="408021"/>
            <a:ext cx="6128479" cy="69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00"/>
              </a:lnSpc>
            </a:pPr>
            <a:r>
              <a:rPr lang="es-CL" sz="4000" b="1" dirty="0" err="1">
                <a:solidFill>
                  <a:srgbClr val="84460F"/>
                </a:solidFill>
                <a:latin typeface="Century Gothic" panose="020B0502020202020204" pitchFamily="34" charset="0"/>
              </a:rPr>
              <a:t>Method</a:t>
            </a:r>
            <a:endParaRPr lang="es-CL" sz="4000" b="1" dirty="0">
              <a:solidFill>
                <a:srgbClr val="84460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D11B733-6F50-4AA0-8FDD-A8291FF681BD}"/>
              </a:ext>
            </a:extLst>
          </p:cNvPr>
          <p:cNvSpPr/>
          <p:nvPr/>
        </p:nvSpPr>
        <p:spPr>
          <a:xfrm>
            <a:off x="5045408" y="489576"/>
            <a:ext cx="6613224" cy="6121086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Graphics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images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charts.</a:t>
            </a:r>
          </a:p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Incorporate relevant images and charts to help illustrate your points and make your presentation more engaging.</a:t>
            </a:r>
          </a:p>
          <a:p>
            <a:pPr algn="ctr">
              <a:lnSpc>
                <a:spcPct val="110000"/>
              </a:lnSpc>
            </a:pPr>
            <a:r>
              <a:rPr lang="en-US" altLang="zh-CN" sz="1600" i="1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Graphics need to be fairly big and bold to stand out and to be seen</a:t>
            </a:r>
            <a:endParaRPr lang="es-CL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B34C6E9F-4DD1-43A8-B47F-6F8398F7F45B}"/>
              </a:ext>
            </a:extLst>
          </p:cNvPr>
          <p:cNvSpPr/>
          <p:nvPr/>
        </p:nvSpPr>
        <p:spPr>
          <a:xfrm rot="5400000">
            <a:off x="310388" y="589021"/>
            <a:ext cx="333382" cy="287398"/>
          </a:xfrm>
          <a:prstGeom prst="triangle">
            <a:avLst/>
          </a:prstGeom>
          <a:solidFill>
            <a:srgbClr val="F43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518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CE0BEF0-3593-4D7C-81DE-7639F52D7B17}"/>
              </a:ext>
            </a:extLst>
          </p:cNvPr>
          <p:cNvSpPr txBox="1"/>
          <p:nvPr/>
        </p:nvSpPr>
        <p:spPr>
          <a:xfrm>
            <a:off x="8682901" y="1354530"/>
            <a:ext cx="2919486" cy="407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Lorem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ipsum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dolor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sit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amet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consectetuer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adipiscing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elit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sed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diam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nonummy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nibh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euismod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tincidunt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laoreet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dolore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magna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aliquam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erat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volutpat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.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wisi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enim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ad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minim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veniam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quis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nostrud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exerci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tation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ullamcorper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suscipit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lobortis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nisl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aliquip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ex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ea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commodo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consequat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n-US" altLang="zh-CN" sz="1800" b="1" dirty="0">
              <a:solidFill>
                <a:srgbClr val="FF0000"/>
              </a:solidFill>
              <a:latin typeface="+mj-ea"/>
              <a:cs typeface="Calibri Light" panose="020F03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DD31FB-E332-4EFC-BB05-35C89D7AF6A8}"/>
              </a:ext>
            </a:extLst>
          </p:cNvPr>
          <p:cNvSpPr txBox="1"/>
          <p:nvPr/>
        </p:nvSpPr>
        <p:spPr>
          <a:xfrm>
            <a:off x="647075" y="408021"/>
            <a:ext cx="6128479" cy="69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00"/>
              </a:lnSpc>
            </a:pPr>
            <a:r>
              <a:rPr lang="es-CL" sz="4000" b="1" dirty="0" err="1">
                <a:solidFill>
                  <a:srgbClr val="84460F"/>
                </a:solidFill>
                <a:latin typeface="Century Gothic" panose="020B0502020202020204" pitchFamily="34" charset="0"/>
              </a:rPr>
              <a:t>Method</a:t>
            </a:r>
            <a:endParaRPr lang="es-CL" sz="4000" b="1" dirty="0">
              <a:solidFill>
                <a:srgbClr val="84460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D11B733-6F50-4AA0-8FDD-A8291FF681BD}"/>
              </a:ext>
            </a:extLst>
          </p:cNvPr>
          <p:cNvSpPr/>
          <p:nvPr/>
        </p:nvSpPr>
        <p:spPr>
          <a:xfrm>
            <a:off x="438309" y="1354530"/>
            <a:ext cx="8016141" cy="4386702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Graphics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images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charts</a:t>
            </a:r>
            <a:endParaRPr lang="es-CL" dirty="0">
              <a:solidFill>
                <a:srgbClr val="3A6556"/>
              </a:solidFill>
            </a:endParaRPr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B34C6E9F-4DD1-43A8-B47F-6F8398F7F45B}"/>
              </a:ext>
            </a:extLst>
          </p:cNvPr>
          <p:cNvSpPr/>
          <p:nvPr/>
        </p:nvSpPr>
        <p:spPr>
          <a:xfrm rot="5400000">
            <a:off x="310388" y="589021"/>
            <a:ext cx="333382" cy="287398"/>
          </a:xfrm>
          <a:prstGeom prst="triangle">
            <a:avLst/>
          </a:prstGeom>
          <a:solidFill>
            <a:srgbClr val="F43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888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CE0BEF0-3593-4D7C-81DE-7639F52D7B17}"/>
              </a:ext>
            </a:extLst>
          </p:cNvPr>
          <p:cNvSpPr txBox="1"/>
          <p:nvPr/>
        </p:nvSpPr>
        <p:spPr>
          <a:xfrm>
            <a:off x="666754" y="1924155"/>
            <a:ext cx="2919486" cy="407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Lorem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ipsum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dolor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sit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amet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consectetuer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adipiscing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elit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sed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diam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nonummy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nibh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euismod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tincidunt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laoreet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dolore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magna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aliquam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erat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volutpat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.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wisi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enim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ad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minim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veniam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, quis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nostrud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exerci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tation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ullamcorper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suscipit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lobortis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nisl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ut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aliquip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ex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ea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 commodo </a:t>
            </a:r>
            <a:r>
              <a:rPr lang="es-CL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consequat</a:t>
            </a:r>
            <a:r>
              <a:rPr lang="es-CL" dirty="0">
                <a:solidFill>
                  <a:srgbClr val="3A6556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n-US" altLang="zh-CN" sz="1800" b="1" dirty="0">
              <a:solidFill>
                <a:srgbClr val="FF0000"/>
              </a:solidFill>
              <a:latin typeface="+mj-ea"/>
              <a:cs typeface="Calibri Light" panose="020F03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DD31FB-E332-4EFC-BB05-35C89D7AF6A8}"/>
              </a:ext>
            </a:extLst>
          </p:cNvPr>
          <p:cNvSpPr txBox="1"/>
          <p:nvPr/>
        </p:nvSpPr>
        <p:spPr>
          <a:xfrm>
            <a:off x="647076" y="408021"/>
            <a:ext cx="25158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s-CL" sz="4000" b="1" dirty="0" err="1">
                <a:solidFill>
                  <a:srgbClr val="84460F"/>
                </a:solidFill>
                <a:latin typeface="Century Gothic" panose="020B0502020202020204" pitchFamily="34" charset="0"/>
              </a:rPr>
              <a:t>Method</a:t>
            </a:r>
            <a:endParaRPr lang="es-CL" sz="4000" b="1" dirty="0">
              <a:solidFill>
                <a:srgbClr val="84460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D11B733-6F50-4AA0-8FDD-A8291FF681BD}"/>
              </a:ext>
            </a:extLst>
          </p:cNvPr>
          <p:cNvSpPr/>
          <p:nvPr/>
        </p:nvSpPr>
        <p:spPr>
          <a:xfrm>
            <a:off x="3890336" y="269823"/>
            <a:ext cx="3773927" cy="6370819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Graphics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images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charts</a:t>
            </a:r>
            <a:endParaRPr lang="es-CL" dirty="0">
              <a:solidFill>
                <a:srgbClr val="3A6556"/>
              </a:solidFill>
            </a:endParaRPr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B34C6E9F-4DD1-43A8-B47F-6F8398F7F45B}"/>
              </a:ext>
            </a:extLst>
          </p:cNvPr>
          <p:cNvSpPr/>
          <p:nvPr/>
        </p:nvSpPr>
        <p:spPr>
          <a:xfrm rot="5400000">
            <a:off x="310388" y="589021"/>
            <a:ext cx="333382" cy="287398"/>
          </a:xfrm>
          <a:prstGeom prst="triangle">
            <a:avLst/>
          </a:prstGeom>
          <a:solidFill>
            <a:srgbClr val="F43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6737894-06AC-422F-8F34-C6124B6015D4}"/>
              </a:ext>
            </a:extLst>
          </p:cNvPr>
          <p:cNvSpPr/>
          <p:nvPr/>
        </p:nvSpPr>
        <p:spPr>
          <a:xfrm>
            <a:off x="7818460" y="269823"/>
            <a:ext cx="3935234" cy="6370819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Graphics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images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charts</a:t>
            </a:r>
            <a:endParaRPr lang="es-CL" dirty="0">
              <a:solidFill>
                <a:srgbClr val="3A6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5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B8389E7D-A98B-4949-AB49-CFE3C1BFA86D}"/>
              </a:ext>
            </a:extLst>
          </p:cNvPr>
          <p:cNvSpPr/>
          <p:nvPr/>
        </p:nvSpPr>
        <p:spPr>
          <a:xfrm>
            <a:off x="404733" y="343421"/>
            <a:ext cx="11452487" cy="6297222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Graphics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</a:t>
            </a:r>
            <a:r>
              <a:rPr lang="es-CL" b="1" dirty="0" err="1">
                <a:solidFill>
                  <a:srgbClr val="3A6556"/>
                </a:solidFill>
                <a:latin typeface="Century Gothic" panose="020B0502020202020204" pitchFamily="34" charset="0"/>
              </a:rPr>
              <a:t>images</a:t>
            </a:r>
            <a:r>
              <a:rPr lang="es-CL" b="1" dirty="0">
                <a:solidFill>
                  <a:srgbClr val="3A6556"/>
                </a:solidFill>
                <a:latin typeface="Century Gothic" panose="020B0502020202020204" pitchFamily="34" charset="0"/>
              </a:rPr>
              <a:t>, charts</a:t>
            </a:r>
            <a:endParaRPr lang="es-CL" dirty="0">
              <a:solidFill>
                <a:srgbClr val="3A6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84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515</Words>
  <Application>Microsoft Office PowerPoint</Application>
  <PresentationFormat>Panorámica</PresentationFormat>
  <Paragraphs>54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等线 Light</vt:lpstr>
      <vt:lpstr>微软雅黑</vt:lpstr>
      <vt:lpstr>Arial</vt:lpstr>
      <vt:lpstr>Calibri</vt:lpstr>
      <vt:lpstr>Calibri Light</vt:lpstr>
      <vt:lpstr>Century Gothic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S. Ávila Valenzuela</dc:creator>
  <cp:lastModifiedBy>Fernando S. Ávila Valenzuela</cp:lastModifiedBy>
  <cp:revision>7</cp:revision>
  <dcterms:created xsi:type="dcterms:W3CDTF">2024-08-15T17:52:50Z</dcterms:created>
  <dcterms:modified xsi:type="dcterms:W3CDTF">2024-08-15T19:09:01Z</dcterms:modified>
</cp:coreProperties>
</file>