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4"/>
  </p:sldMasterIdLst>
  <p:notesMasterIdLst>
    <p:notesMasterId r:id="rId6"/>
  </p:notesMasterIdLst>
  <p:sldIdLst>
    <p:sldId id="256" r:id="rId5"/>
  </p:sldIdLst>
  <p:sldSz cx="13716000" cy="24382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80" userDrawn="1">
          <p15:clr>
            <a:srgbClr val="A4A3A4"/>
          </p15:clr>
        </p15:guide>
        <p15:guide id="2" pos="102" userDrawn="1">
          <p15:clr>
            <a:srgbClr val="A4A3A4"/>
          </p15:clr>
        </p15:guide>
        <p15:guide id="3" pos="853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6556"/>
    <a:srgbClr val="FFA600"/>
    <a:srgbClr val="FF7400"/>
    <a:srgbClr val="254397"/>
    <a:srgbClr val="133079"/>
    <a:srgbClr val="2584C6"/>
    <a:srgbClr val="133C8B"/>
    <a:srgbClr val="007A88"/>
    <a:srgbClr val="40AF9E"/>
    <a:srgbClr val="E935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35" autoAdjust="0"/>
    <p:restoredTop sz="96343"/>
  </p:normalViewPr>
  <p:slideViewPr>
    <p:cSldViewPr snapToGrid="0">
      <p:cViewPr>
        <p:scale>
          <a:sx n="50" d="100"/>
          <a:sy n="50" d="100"/>
        </p:scale>
        <p:origin x="312" y="-3355"/>
      </p:cViewPr>
      <p:guideLst>
        <p:guide orient="horz" pos="7680"/>
        <p:guide pos="102"/>
        <p:guide pos="85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18" d="100"/>
          <a:sy n="118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D1223-9C1C-5449-9BA7-CD46D45C867D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93C68-B9DD-454D-9A55-E341B433AAB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0893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60682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1pPr>
    <a:lvl2pPr marL="230341" algn="l" defTabSz="460682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2pPr>
    <a:lvl3pPr marL="460682" algn="l" defTabSz="460682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3pPr>
    <a:lvl4pPr marL="691020" algn="l" defTabSz="460682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4pPr>
    <a:lvl5pPr marL="921361" algn="l" defTabSz="460682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5pPr>
    <a:lvl6pPr marL="1151701" algn="l" defTabSz="460682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6pPr>
    <a:lvl7pPr marL="1382042" algn="l" defTabSz="460682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7pPr>
    <a:lvl8pPr marL="1612383" algn="l" defTabSz="460682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8pPr>
    <a:lvl9pPr marL="1842721" algn="l" defTabSz="460682" rtl="0" eaLnBrk="1" latinLnBrk="0" hangingPunct="1">
      <a:defRPr sz="60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560638" y="1143000"/>
            <a:ext cx="1736725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093C68-B9DD-454D-9A55-E341B433AABF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3721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990364"/>
            <a:ext cx="11658600" cy="8488692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12806412"/>
            <a:ext cx="10287000" cy="5886771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AE1A-0DF6-4CC2-9F1C-1479A0385F19}" type="datetimeFigureOut">
              <a:rPr lang="es-ES" smtClean="0"/>
              <a:t>05/09/2024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7228-8ACF-48D5-B01C-9CCA05E521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9274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AE1A-0DF6-4CC2-9F1C-1479A0385F19}" type="datetimeFigureOut">
              <a:rPr lang="es-ES" smtClean="0"/>
              <a:t>05/09/2024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7228-8ACF-48D5-B01C-9CCA05E521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179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1298138"/>
            <a:ext cx="2957513" cy="2066296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1298138"/>
            <a:ext cx="8701088" cy="2066296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AE1A-0DF6-4CC2-9F1C-1479A0385F19}" type="datetimeFigureOut">
              <a:rPr lang="es-ES" smtClean="0"/>
              <a:t>05/09/2024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7228-8ACF-48D5-B01C-9CCA05E521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245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>
            <a:extLst>
              <a:ext uri="{FF2B5EF4-FFF2-40B4-BE49-F238E27FC236}">
                <a16:creationId xmlns:a16="http://schemas.microsoft.com/office/drawing/2014/main" id="{D2936F0C-A4EC-4E98-98A6-1AF80985F78F}"/>
              </a:ext>
            </a:extLst>
          </p:cNvPr>
          <p:cNvSpPr/>
          <p:nvPr userDrawn="1"/>
        </p:nvSpPr>
        <p:spPr>
          <a:xfrm>
            <a:off x="0" y="23784989"/>
            <a:ext cx="13716000" cy="597430"/>
          </a:xfrm>
          <a:prstGeom prst="rect">
            <a:avLst/>
          </a:prstGeom>
          <a:solidFill>
            <a:srgbClr val="FFA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763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784A1F-5F17-C1EA-DA1B-6275470656F6}"/>
              </a:ext>
            </a:extLst>
          </p:cNvPr>
          <p:cNvSpPr txBox="1"/>
          <p:nvPr userDrawn="1"/>
        </p:nvSpPr>
        <p:spPr>
          <a:xfrm>
            <a:off x="15861379" y="6173900"/>
            <a:ext cx="9387283" cy="10551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07000"/>
              </a:lnSpc>
              <a:spcAft>
                <a:spcPts val="338"/>
              </a:spcAft>
            </a:pPr>
            <a:r>
              <a:rPr lang="en-US" sz="3725" b="1" kern="100" spc="0" dirty="0" err="1">
                <a:solidFill>
                  <a:srgbClr val="3A6556"/>
                </a:solidFill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Recomendaciones</a:t>
            </a:r>
            <a:r>
              <a:rPr lang="en-US" sz="3725" b="1" kern="100" spc="254" dirty="0">
                <a:solidFill>
                  <a:srgbClr val="3A6556"/>
                </a:solidFill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ZA" sz="3725" kern="100" spc="254" dirty="0">
              <a:solidFill>
                <a:srgbClr val="3A655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38"/>
              </a:spcAft>
            </a:pPr>
            <a:r>
              <a:rPr lang="en-US" sz="2539" b="1" kern="100" dirty="0">
                <a:solidFill>
                  <a:srgbClr val="215E99"/>
                </a:solidFill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ZA" sz="2539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38"/>
              </a:spcAft>
            </a:pPr>
            <a:r>
              <a:rPr lang="es-ES" sz="1800" b="1" kern="100" dirty="0">
                <a:solidFill>
                  <a:srgbClr val="3A6556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REQUERIMIENTOS DE LA PLANTILLA</a:t>
            </a:r>
            <a:endParaRPr lang="en-ZA" sz="1800" kern="100" dirty="0">
              <a:solidFill>
                <a:srgbClr val="3A6556"/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338"/>
              </a:spcAft>
            </a:pP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El 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uso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de 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esta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plantilla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no es 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obligatorio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. Los 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autores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son 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libres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de usar 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diseños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o 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colores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alternativos.</a:t>
            </a:r>
          </a:p>
          <a:p>
            <a:pPr>
              <a:lnSpc>
                <a:spcPct val="107000"/>
              </a:lnSpc>
              <a:spcAft>
                <a:spcPts val="338"/>
              </a:spcAft>
            </a:pP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Es 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necesario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que 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este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E-Poster sea VERTICAL. 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Máximo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1 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página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Tipos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de 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archivos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permitidos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1694" b="1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*.ppt, *.pptx o *.pdf. </a:t>
            </a:r>
          </a:p>
          <a:p>
            <a:pPr>
              <a:lnSpc>
                <a:spcPct val="107000"/>
              </a:lnSpc>
              <a:spcAft>
                <a:spcPts val="338"/>
              </a:spcAft>
            </a:pPr>
            <a:endParaRPr lang="en-US" sz="1694" b="1" kern="100" dirty="0"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38"/>
              </a:spcAft>
            </a:pPr>
            <a:r>
              <a:rPr lang="es-ES" sz="1800" b="1" kern="100" dirty="0">
                <a:solidFill>
                  <a:srgbClr val="3A6556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SECCIONES DEL E-POSTER</a:t>
            </a:r>
            <a:endParaRPr lang="en-ZA" sz="1800" kern="100" dirty="0">
              <a:solidFill>
                <a:srgbClr val="3A6556"/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338"/>
              </a:spcAft>
            </a:pP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Las 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siguientes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secciones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deben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ser 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diferenciadas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de forma 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clara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338"/>
              </a:spcAft>
            </a:pPr>
            <a:r>
              <a:rPr lang="en-US" sz="1694" b="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en-US" sz="1694" b="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Introducción</a:t>
            </a:r>
            <a:r>
              <a:rPr lang="en-US" sz="1694" b="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/ </a:t>
            </a:r>
            <a:r>
              <a:rPr lang="en-US" sz="1694" b="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Objetivos</a:t>
            </a:r>
            <a:endParaRPr lang="en-US" sz="1694" b="0" kern="100" dirty="0"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38"/>
              </a:spcAft>
            </a:pPr>
            <a:r>
              <a:rPr lang="en-US" sz="1694" b="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en-US" sz="1694" b="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Métodos</a:t>
            </a:r>
            <a:br>
              <a:rPr lang="en-US" sz="1694" b="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694" b="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en-US" sz="1694" b="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Resultados</a:t>
            </a:r>
            <a:br>
              <a:rPr lang="en-US" sz="1694" b="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694" b="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en-US" sz="1694" b="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Conclusión</a:t>
            </a:r>
            <a:endParaRPr lang="en-US" sz="1694" b="0" kern="100" dirty="0"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38"/>
              </a:spcAft>
            </a:pPr>
            <a:endParaRPr lang="en-US" sz="1694" b="0" kern="100" dirty="0"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38"/>
              </a:spcAft>
            </a:pPr>
            <a:r>
              <a:rPr lang="es-ES" sz="1800" b="1" kern="100" dirty="0">
                <a:solidFill>
                  <a:srgbClr val="3A6556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TAMAÑO DE TEXTO RECOMENDADO</a:t>
            </a:r>
            <a:endParaRPr lang="en-ZA" sz="1800" kern="100" dirty="0">
              <a:solidFill>
                <a:srgbClr val="3A6556"/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338"/>
              </a:spcAft>
            </a:pPr>
            <a:r>
              <a:rPr lang="en-US" sz="1694" b="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Títulos</a:t>
            </a:r>
            <a:r>
              <a:rPr lang="en-US" sz="1694" b="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: Entre 80 pt. y 100 pt.</a:t>
            </a:r>
          </a:p>
          <a:p>
            <a:pPr>
              <a:lnSpc>
                <a:spcPct val="107000"/>
              </a:lnSpc>
              <a:spcAft>
                <a:spcPts val="338"/>
              </a:spcAft>
            </a:pPr>
            <a:r>
              <a:rPr lang="en-US" sz="1694" b="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Afiliaciones</a:t>
            </a:r>
            <a:r>
              <a:rPr lang="en-US" sz="1694" b="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: Entre 30 pt. y 36 pt.</a:t>
            </a:r>
          </a:p>
          <a:p>
            <a:pPr>
              <a:lnSpc>
                <a:spcPct val="107000"/>
              </a:lnSpc>
              <a:spcAft>
                <a:spcPts val="338"/>
              </a:spcAft>
            </a:pPr>
            <a:r>
              <a:rPr lang="en-US" sz="1694" b="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Resumen</a:t>
            </a:r>
            <a:r>
              <a:rPr lang="en-US" sz="1694" b="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: Entre 28 pt. y 40 pt. (</a:t>
            </a:r>
            <a:r>
              <a:rPr lang="en-US" sz="1694" b="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dependiendo</a:t>
            </a:r>
            <a:r>
              <a:rPr lang="en-US" sz="1694" b="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de </a:t>
            </a:r>
            <a:r>
              <a:rPr lang="en-US" sz="1694" b="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cuanto</a:t>
            </a:r>
            <a:r>
              <a:rPr lang="en-US" sz="1694" b="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94" b="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texto</a:t>
            </a:r>
            <a:r>
              <a:rPr lang="en-US" sz="1694" b="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94" b="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contenga</a:t>
            </a:r>
            <a:r>
              <a:rPr lang="en-US" sz="1694" b="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).</a:t>
            </a:r>
          </a:p>
          <a:p>
            <a:pPr>
              <a:lnSpc>
                <a:spcPct val="107000"/>
              </a:lnSpc>
              <a:spcAft>
                <a:spcPts val="338"/>
              </a:spcAft>
            </a:pPr>
            <a:r>
              <a:rPr lang="en-US" sz="1694" b="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Por favor, use </a:t>
            </a:r>
            <a:r>
              <a:rPr lang="en-US" sz="1694" b="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colores</a:t>
            </a:r>
            <a:r>
              <a:rPr lang="en-US" sz="1694" b="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94" b="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oscuros</a:t>
            </a:r>
            <a:r>
              <a:rPr lang="en-US" sz="1694" b="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para </a:t>
            </a:r>
            <a:r>
              <a:rPr lang="en-US" sz="1694" b="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el</a:t>
            </a:r>
            <a:r>
              <a:rPr lang="en-US" sz="1694" b="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94" b="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texto</a:t>
            </a:r>
            <a:r>
              <a:rPr lang="en-US" sz="1694" b="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94" b="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en</a:t>
            </a:r>
            <a:r>
              <a:rPr lang="en-US" sz="1694" b="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un </a:t>
            </a:r>
            <a:r>
              <a:rPr lang="en-US" sz="1694" b="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fondo</a:t>
            </a:r>
            <a:r>
              <a:rPr lang="en-US" sz="1694" b="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claro y </a:t>
            </a:r>
            <a:r>
              <a:rPr lang="en-US" sz="1694" b="0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viceversa</a:t>
            </a:r>
            <a:r>
              <a:rPr lang="en-US" sz="1694" b="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338"/>
              </a:spcAft>
            </a:pPr>
            <a:endParaRPr lang="en-US" sz="1694" b="0" kern="100" dirty="0"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38"/>
              </a:spcAft>
            </a:pPr>
            <a:r>
              <a:rPr lang="es-ES" sz="1800" b="1" kern="100" dirty="0">
                <a:solidFill>
                  <a:srgbClr val="3A6556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IMÁGENES</a:t>
            </a:r>
            <a:endParaRPr lang="en-ZA" sz="1800" kern="100" dirty="0">
              <a:solidFill>
                <a:srgbClr val="3A6556"/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338"/>
              </a:spcAft>
            </a:pP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Por favor, use “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Insertar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imagen (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desde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archivo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)” 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en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vez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de 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copiar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pegar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338"/>
              </a:spcAft>
            </a:pPr>
            <a:endParaRPr lang="en-US" sz="1694" kern="100" dirty="0"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38"/>
              </a:spcAft>
            </a:pPr>
            <a:r>
              <a:rPr lang="es-ES" sz="1800" b="1" kern="100" dirty="0">
                <a:solidFill>
                  <a:srgbClr val="3A6556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EXPORTACIÓN DEL E-POSTER</a:t>
            </a:r>
            <a:endParaRPr lang="en-ZA" sz="1800" kern="100" dirty="0">
              <a:solidFill>
                <a:srgbClr val="3A6556"/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338"/>
              </a:spcAft>
            </a:pP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Puedes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guardar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como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ppt/pptx o exporter (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guardar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94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como</a:t>
            </a:r>
            <a:r>
              <a:rPr lang="en-US" sz="1694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) un PDF.</a:t>
            </a:r>
          </a:p>
          <a:p>
            <a:pPr>
              <a:lnSpc>
                <a:spcPct val="107000"/>
              </a:lnSpc>
              <a:spcAft>
                <a:spcPts val="338"/>
              </a:spcAft>
            </a:pPr>
            <a:r>
              <a:rPr lang="en-US" sz="1694" b="1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Por favor, revise </a:t>
            </a:r>
            <a:r>
              <a:rPr lang="en-US" sz="1694" b="1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cuidadosamente</a:t>
            </a:r>
            <a:r>
              <a:rPr lang="en-US" sz="1694" b="1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94" b="1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su</a:t>
            </a:r>
            <a:r>
              <a:rPr lang="en-US" sz="1694" b="1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e-poster antes de </a:t>
            </a:r>
            <a:r>
              <a:rPr lang="en-US" sz="1694" b="1" kern="100" dirty="0" err="1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enviarlo</a:t>
            </a:r>
            <a:r>
              <a:rPr lang="en-US" sz="1694" b="1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r>
              <a:rPr lang="en-US" sz="2539" kern="100" dirty="0"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ZA" sz="2539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38"/>
              </a:spcAft>
            </a:pPr>
            <a:r>
              <a:rPr lang="en-US" sz="2539" kern="100" dirty="0"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ZA" sz="2539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38"/>
              </a:spcAft>
            </a:pPr>
            <a:r>
              <a:rPr lang="en-US" sz="2539" kern="100" dirty="0">
                <a:effectLst/>
                <a:latin typeface="Open Sans" panose="020B0606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ZA" sz="2539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ZA" sz="2539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3567215-4127-4AD2-A7A3-A7500CFD52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5999" cy="3929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5372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7679" userDrawn="1">
          <p15:clr>
            <a:srgbClr val="FBAE40"/>
          </p15:clr>
        </p15:guide>
        <p15:guide id="2" pos="432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AE1A-0DF6-4CC2-9F1C-1479A0385F19}" type="datetimeFigureOut">
              <a:rPr lang="es-ES" smtClean="0"/>
              <a:t>05/09/2024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7228-8ACF-48D5-B01C-9CCA05E521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8827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6078678"/>
            <a:ext cx="11830050" cy="10142405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6317034"/>
            <a:ext cx="11830050" cy="533365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AE1A-0DF6-4CC2-9F1C-1479A0385F19}" type="datetimeFigureOut">
              <a:rPr lang="es-ES" smtClean="0"/>
              <a:t>05/09/2024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7228-8ACF-48D5-B01C-9CCA05E521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7367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6490689"/>
            <a:ext cx="5829300" cy="15470417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6490689"/>
            <a:ext cx="5829300" cy="15470417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AE1A-0DF6-4CC2-9F1C-1479A0385F19}" type="datetimeFigureOut">
              <a:rPr lang="es-ES" smtClean="0"/>
              <a:t>05/09/2024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7228-8ACF-48D5-B01C-9CCA05E521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1828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1" y="1298143"/>
            <a:ext cx="11830050" cy="4712806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5977080"/>
            <a:ext cx="5802510" cy="292927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8906353"/>
            <a:ext cx="5802510" cy="1309990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5" y="5977080"/>
            <a:ext cx="5831087" cy="292927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5" y="8906353"/>
            <a:ext cx="5831087" cy="1309990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AE1A-0DF6-4CC2-9F1C-1479A0385F19}" type="datetimeFigureOut">
              <a:rPr lang="es-ES" smtClean="0"/>
              <a:t>05/09/2024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7228-8ACF-48D5-B01C-9CCA05E521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855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AE1A-0DF6-4CC2-9F1C-1479A0385F19}" type="datetimeFigureOut">
              <a:rPr lang="es-ES" smtClean="0"/>
              <a:t>05/09/2024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7228-8ACF-48D5-B01C-9CCA05E521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320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AE1A-0DF6-4CC2-9F1C-1479A0385F19}" type="datetimeFigureOut">
              <a:rPr lang="es-ES" smtClean="0"/>
              <a:t>05/09/2024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7228-8ACF-48D5-B01C-9CCA05E521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025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494"/>
            <a:ext cx="4423767" cy="568923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6" y="3510621"/>
            <a:ext cx="6943725" cy="17327317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4724"/>
            <a:ext cx="4423767" cy="13551431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AE1A-0DF6-4CC2-9F1C-1479A0385F19}" type="datetimeFigureOut">
              <a:rPr lang="es-ES" smtClean="0"/>
              <a:t>05/09/2024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7228-8ACF-48D5-B01C-9CCA05E521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6771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494"/>
            <a:ext cx="4423767" cy="568923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6" y="3510621"/>
            <a:ext cx="6943725" cy="17327317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4724"/>
            <a:ext cx="4423767" cy="13551431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AE1A-0DF6-4CC2-9F1C-1479A0385F19}" type="datetimeFigureOut">
              <a:rPr lang="es-ES" smtClean="0"/>
              <a:t>05/09/2024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7228-8ACF-48D5-B01C-9CCA05E521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8563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1298143"/>
            <a:ext cx="11830050" cy="47128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6490689"/>
            <a:ext cx="11830050" cy="15470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22598890"/>
            <a:ext cx="308610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4AE1A-0DF6-4CC2-9F1C-1479A0385F19}" type="datetimeFigureOut">
              <a:rPr lang="es-ES" smtClean="0"/>
              <a:t>05/09/2024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22598890"/>
            <a:ext cx="462915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22598890"/>
            <a:ext cx="308610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77228-8ACF-48D5-B01C-9CCA05E521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9472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B3494BA5-46A1-481E-8305-8E0748DA460E}"/>
              </a:ext>
            </a:extLst>
          </p:cNvPr>
          <p:cNvSpPr/>
          <p:nvPr/>
        </p:nvSpPr>
        <p:spPr>
          <a:xfrm>
            <a:off x="5168926" y="10858389"/>
            <a:ext cx="1539245" cy="2519801"/>
          </a:xfrm>
          <a:prstGeom prst="rect">
            <a:avLst/>
          </a:prstGeom>
          <a:solidFill>
            <a:srgbClr val="FFA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9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4723E98-870F-4A0B-6CC3-E2826C48532E}"/>
              </a:ext>
            </a:extLst>
          </p:cNvPr>
          <p:cNvGrpSpPr/>
          <p:nvPr/>
        </p:nvGrpSpPr>
        <p:grpSpPr>
          <a:xfrm>
            <a:off x="8701166" y="14116148"/>
            <a:ext cx="4592592" cy="930732"/>
            <a:chOff x="20600302" y="27443643"/>
            <a:chExt cx="10848402" cy="2198532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20E134BD-F88B-4083-9F20-D3DCEC4A5DF4}"/>
                </a:ext>
              </a:extLst>
            </p:cNvPr>
            <p:cNvSpPr/>
            <p:nvPr/>
          </p:nvSpPr>
          <p:spPr>
            <a:xfrm rot="5400000">
              <a:off x="24934158" y="23127626"/>
              <a:ext cx="2198525" cy="10830565"/>
            </a:xfrm>
            <a:prstGeom prst="rect">
              <a:avLst/>
            </a:prstGeom>
            <a:noFill/>
            <a:ln>
              <a:solidFill>
                <a:srgbClr val="3A655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490"/>
            </a:p>
          </p:txBody>
        </p:sp>
        <p:cxnSp>
          <p:nvCxnSpPr>
            <p:cNvPr id="14" name="Conector recto 13">
              <a:extLst>
                <a:ext uri="{FF2B5EF4-FFF2-40B4-BE49-F238E27FC236}">
                  <a16:creationId xmlns:a16="http://schemas.microsoft.com/office/drawing/2014/main" id="{FDBFBA9D-B765-4F14-BB99-9A82226873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618135" y="27443643"/>
              <a:ext cx="10830568" cy="2198526"/>
            </a:xfrm>
            <a:prstGeom prst="line">
              <a:avLst/>
            </a:prstGeom>
            <a:ln>
              <a:solidFill>
                <a:srgbClr val="3A65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>
              <a:extLst>
                <a:ext uri="{FF2B5EF4-FFF2-40B4-BE49-F238E27FC236}">
                  <a16:creationId xmlns:a16="http://schemas.microsoft.com/office/drawing/2014/main" id="{DD04957B-43DA-4F59-84A4-034677ADBB7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0600302" y="27443643"/>
              <a:ext cx="10848402" cy="2198532"/>
            </a:xfrm>
            <a:prstGeom prst="line">
              <a:avLst/>
            </a:prstGeom>
            <a:ln>
              <a:solidFill>
                <a:srgbClr val="3A655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6" name="Tabla 15">
            <a:extLst>
              <a:ext uri="{FF2B5EF4-FFF2-40B4-BE49-F238E27FC236}">
                <a16:creationId xmlns:a16="http://schemas.microsoft.com/office/drawing/2014/main" id="{B8A96FC7-6A41-4E7A-BD41-7F4A59382C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412943"/>
              </p:ext>
            </p:extLst>
          </p:nvPr>
        </p:nvGraphicFramePr>
        <p:xfrm>
          <a:off x="8708715" y="10834442"/>
          <a:ext cx="4561707" cy="2770200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912341">
                  <a:extLst>
                    <a:ext uri="{9D8B030D-6E8A-4147-A177-3AD203B41FA5}">
                      <a16:colId xmlns:a16="http://schemas.microsoft.com/office/drawing/2014/main" val="2581945635"/>
                    </a:ext>
                  </a:extLst>
                </a:gridCol>
                <a:gridCol w="912341">
                  <a:extLst>
                    <a:ext uri="{9D8B030D-6E8A-4147-A177-3AD203B41FA5}">
                      <a16:colId xmlns:a16="http://schemas.microsoft.com/office/drawing/2014/main" val="1311242281"/>
                    </a:ext>
                  </a:extLst>
                </a:gridCol>
                <a:gridCol w="774682">
                  <a:extLst>
                    <a:ext uri="{9D8B030D-6E8A-4147-A177-3AD203B41FA5}">
                      <a16:colId xmlns:a16="http://schemas.microsoft.com/office/drawing/2014/main" val="576665038"/>
                    </a:ext>
                  </a:extLst>
                </a:gridCol>
                <a:gridCol w="1050002">
                  <a:extLst>
                    <a:ext uri="{9D8B030D-6E8A-4147-A177-3AD203B41FA5}">
                      <a16:colId xmlns:a16="http://schemas.microsoft.com/office/drawing/2014/main" val="756634555"/>
                    </a:ext>
                  </a:extLst>
                </a:gridCol>
                <a:gridCol w="912341">
                  <a:extLst>
                    <a:ext uri="{9D8B030D-6E8A-4147-A177-3AD203B41FA5}">
                      <a16:colId xmlns:a16="http://schemas.microsoft.com/office/drawing/2014/main" val="2609625798"/>
                    </a:ext>
                  </a:extLst>
                </a:gridCol>
              </a:tblGrid>
              <a:tr h="277020"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304912"/>
                  </a:ext>
                </a:extLst>
              </a:tr>
              <a:tr h="277020"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375713"/>
                  </a:ext>
                </a:extLst>
              </a:tr>
              <a:tr h="277020"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16857"/>
                  </a:ext>
                </a:extLst>
              </a:tr>
              <a:tr h="277020"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603507"/>
                  </a:ext>
                </a:extLst>
              </a:tr>
              <a:tr h="277020"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329125"/>
                  </a:ext>
                </a:extLst>
              </a:tr>
              <a:tr h="277020"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611130"/>
                  </a:ext>
                </a:extLst>
              </a:tr>
              <a:tr h="277020"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442471"/>
                  </a:ext>
                </a:extLst>
              </a:tr>
              <a:tr h="277020"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64352"/>
                  </a:ext>
                </a:extLst>
              </a:tr>
              <a:tr h="277020"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145208"/>
                  </a:ext>
                </a:extLst>
              </a:tr>
              <a:tr h="277020"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000" dirty="0"/>
                    </a:p>
                  </a:txBody>
                  <a:tcPr marL="24886" marR="24886" marT="12442" marB="12442">
                    <a:solidFill>
                      <a:srgbClr val="FFA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519569"/>
                  </a:ext>
                </a:extLst>
              </a:tr>
            </a:tbl>
          </a:graphicData>
        </a:graphic>
      </p:graphicFrame>
      <p:sp>
        <p:nvSpPr>
          <p:cNvPr id="39" name="Rectángulo 38">
            <a:extLst>
              <a:ext uri="{FF2B5EF4-FFF2-40B4-BE49-F238E27FC236}">
                <a16:creationId xmlns:a16="http://schemas.microsoft.com/office/drawing/2014/main" id="{85D7A6DE-BCD9-4C45-A4F8-ED28ADF26EC2}"/>
              </a:ext>
            </a:extLst>
          </p:cNvPr>
          <p:cNvSpPr/>
          <p:nvPr/>
        </p:nvSpPr>
        <p:spPr>
          <a:xfrm>
            <a:off x="6858000" y="14587114"/>
            <a:ext cx="1710610" cy="248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CA" sz="1015" i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ángulo redondeado 53">
            <a:extLst>
              <a:ext uri="{FF2B5EF4-FFF2-40B4-BE49-F238E27FC236}">
                <a16:creationId xmlns:a16="http://schemas.microsoft.com/office/drawing/2014/main" id="{17C5402B-253C-4FBC-B56E-F18831552755}"/>
              </a:ext>
            </a:extLst>
          </p:cNvPr>
          <p:cNvSpPr/>
          <p:nvPr/>
        </p:nvSpPr>
        <p:spPr>
          <a:xfrm>
            <a:off x="168243" y="4046968"/>
            <a:ext cx="10405610" cy="2778429"/>
          </a:xfrm>
          <a:prstGeom prst="roundRect">
            <a:avLst>
              <a:gd name="adj" fmla="val 5151"/>
            </a:avLst>
          </a:prstGeom>
          <a:noFill/>
          <a:ln w="25400" cap="rnd">
            <a:solidFill>
              <a:srgbClr val="3A6556">
                <a:alpha val="33333"/>
              </a:srgbClr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s-ES" sz="49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7" name="Text Box 2">
            <a:extLst>
              <a:ext uri="{FF2B5EF4-FFF2-40B4-BE49-F238E27FC236}">
                <a16:creationId xmlns:a16="http://schemas.microsoft.com/office/drawing/2014/main" id="{19378E08-B4C4-4E08-BA93-A2CF5282C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121" y="4520372"/>
            <a:ext cx="9510115" cy="790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>
            <a:noAutofit/>
          </a:bodyPr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AU" sz="4000" b="1" dirty="0">
                <a:solidFill>
                  <a:srgbClr val="3A6556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E-Poster Title</a:t>
            </a:r>
          </a:p>
        </p:txBody>
      </p:sp>
      <p:sp>
        <p:nvSpPr>
          <p:cNvPr id="58" name="Rectángulo 57">
            <a:extLst>
              <a:ext uri="{FF2B5EF4-FFF2-40B4-BE49-F238E27FC236}">
                <a16:creationId xmlns:a16="http://schemas.microsoft.com/office/drawing/2014/main" id="{E0DA7E39-353D-4A21-B775-5C55913A866D}"/>
              </a:ext>
            </a:extLst>
          </p:cNvPr>
          <p:cNvSpPr/>
          <p:nvPr/>
        </p:nvSpPr>
        <p:spPr>
          <a:xfrm>
            <a:off x="6948730" y="10853157"/>
            <a:ext cx="1539245" cy="2519801"/>
          </a:xfrm>
          <a:prstGeom prst="rect">
            <a:avLst/>
          </a:prstGeom>
          <a:solidFill>
            <a:srgbClr val="FFA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90" dirty="0"/>
          </a:p>
        </p:txBody>
      </p:sp>
      <p:sp>
        <p:nvSpPr>
          <p:cNvPr id="2" name="Text Box 40">
            <a:extLst>
              <a:ext uri="{FF2B5EF4-FFF2-40B4-BE49-F238E27FC236}">
                <a16:creationId xmlns:a16="http://schemas.microsoft.com/office/drawing/2014/main" id="{D1696EEF-12D7-C470-6946-44987B981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493" y="5241346"/>
            <a:ext cx="10196359" cy="9645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14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Authors (first name as initial, last name, presenting author(s) underlined, affiliations numbered in superscript).</a:t>
            </a:r>
          </a:p>
          <a:p>
            <a:pPr>
              <a:spcBef>
                <a:spcPct val="20000"/>
              </a:spcBef>
            </a:pPr>
            <a:r>
              <a:rPr lang="en-AU" sz="14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E.g.: B. Smith 1, N. Harrison 1 2 and P. Matthews2</a:t>
            </a:r>
          </a:p>
          <a:p>
            <a:pPr>
              <a:spcBef>
                <a:spcPct val="20000"/>
              </a:spcBef>
            </a:pPr>
            <a:r>
              <a:rPr lang="en-AU" sz="14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1 University of Chile, Santiago, Chile.</a:t>
            </a:r>
          </a:p>
          <a:p>
            <a:pPr>
              <a:spcBef>
                <a:spcPct val="20000"/>
              </a:spcBef>
            </a:pPr>
            <a:r>
              <a:rPr lang="en-AU" sz="14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2 Universidad </a:t>
            </a:r>
            <a:r>
              <a:rPr lang="en-AU" sz="1400" dirty="0" err="1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Católica</a:t>
            </a:r>
            <a:r>
              <a:rPr lang="en-AU" sz="1400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de Chile, Santiago, Chile.</a:t>
            </a:r>
            <a:endParaRPr lang="en-AU" sz="1200" dirty="0">
              <a:solidFill>
                <a:schemeClr val="bg2">
                  <a:lumMod val="25000"/>
                </a:schemeClr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371FFD82-D1AE-20B8-9105-6262CB0E1173}"/>
              </a:ext>
            </a:extLst>
          </p:cNvPr>
          <p:cNvSpPr/>
          <p:nvPr/>
        </p:nvSpPr>
        <p:spPr>
          <a:xfrm>
            <a:off x="10759731" y="4046965"/>
            <a:ext cx="2800443" cy="2778429"/>
          </a:xfrm>
          <a:prstGeom prst="roundRect">
            <a:avLst>
              <a:gd name="adj" fmla="val 5151"/>
            </a:avLst>
          </a:prstGeom>
          <a:noFill/>
          <a:ln w="25400" cap="rnd">
            <a:solidFill>
              <a:srgbClr val="3A6556">
                <a:alpha val="33333"/>
              </a:srgbClr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s-ES" sz="49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007FEDE1-7542-9EC9-282F-661D853FEE1F}"/>
              </a:ext>
            </a:extLst>
          </p:cNvPr>
          <p:cNvSpPr txBox="1"/>
          <p:nvPr/>
        </p:nvSpPr>
        <p:spPr>
          <a:xfrm>
            <a:off x="11113366" y="5282083"/>
            <a:ext cx="2093172" cy="308191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algn="ctr"/>
            <a:r>
              <a:rPr lang="en-AU" sz="1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Add your logos here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32D0BCB-AF97-B7DC-334A-A355ACC2B430}"/>
              </a:ext>
            </a:extLst>
          </p:cNvPr>
          <p:cNvSpPr txBox="1"/>
          <p:nvPr/>
        </p:nvSpPr>
        <p:spPr>
          <a:xfrm>
            <a:off x="410030" y="7757205"/>
            <a:ext cx="4009569" cy="1020439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r>
              <a:rPr lang="en-AU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You can edit the text size, section layout and </a:t>
            </a:r>
            <a:r>
              <a:rPr lang="en-AU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color</a:t>
            </a:r>
            <a:r>
              <a:rPr lang="en-AU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scheme if you wish. Any modifications to the background or header must be made in the master slide.</a:t>
            </a:r>
            <a:endParaRPr lang="es-CL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97A674C8-8BC0-978F-3A84-0913810BE68A}"/>
              </a:ext>
            </a:extLst>
          </p:cNvPr>
          <p:cNvSpPr txBox="1"/>
          <p:nvPr/>
        </p:nvSpPr>
        <p:spPr>
          <a:xfrm>
            <a:off x="377493" y="7317057"/>
            <a:ext cx="3633239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/>
            <a:r>
              <a:rPr lang="en-AU" sz="2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INTRODUCTION / BACKGROUND </a:t>
            </a:r>
            <a:endParaRPr lang="es-CL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Rectángulo redondeado 23">
            <a:extLst>
              <a:ext uri="{FF2B5EF4-FFF2-40B4-BE49-F238E27FC236}">
                <a16:creationId xmlns:a16="http://schemas.microsoft.com/office/drawing/2014/main" id="{8042787C-5626-9EA5-27FC-40BAAE1B8656}"/>
              </a:ext>
            </a:extLst>
          </p:cNvPr>
          <p:cNvSpPr/>
          <p:nvPr/>
        </p:nvSpPr>
        <p:spPr>
          <a:xfrm>
            <a:off x="168243" y="7018324"/>
            <a:ext cx="4495939" cy="4142938"/>
          </a:xfrm>
          <a:prstGeom prst="roundRect">
            <a:avLst>
              <a:gd name="adj" fmla="val 1472"/>
            </a:avLst>
          </a:prstGeom>
          <a:noFill/>
          <a:ln w="25400" cap="rnd">
            <a:solidFill>
              <a:srgbClr val="3A6556">
                <a:alpha val="33333"/>
              </a:srgbClr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s-ES" sz="49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9D39622F-FBFD-2BCF-081F-CDCDB6E0284D}"/>
              </a:ext>
            </a:extLst>
          </p:cNvPr>
          <p:cNvSpPr txBox="1"/>
          <p:nvPr/>
        </p:nvSpPr>
        <p:spPr>
          <a:xfrm>
            <a:off x="410030" y="12113058"/>
            <a:ext cx="4009569" cy="249140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r>
              <a:rPr lang="es-ES" sz="1400" u="sng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How</a:t>
            </a:r>
            <a:r>
              <a:rPr lang="es-ES" sz="1400" u="sng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s-ES" sz="1400" u="sng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to</a:t>
            </a:r>
            <a:r>
              <a:rPr lang="es-ES" sz="1400" u="sng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use </a:t>
            </a:r>
            <a:r>
              <a:rPr lang="es-ES" sz="1400" u="sng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this</a:t>
            </a:r>
            <a:r>
              <a:rPr lang="es-ES" sz="1400" u="sng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s-ES" sz="1400" u="sng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template</a:t>
            </a:r>
            <a:r>
              <a:rPr lang="es-ES" sz="1400" u="sng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?</a:t>
            </a:r>
          </a:p>
          <a:p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Simply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select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this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text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and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replace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it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with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your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own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text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,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or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copy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and paste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text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from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Word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or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another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PowerPoint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presentation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The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text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should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be no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smaller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than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20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points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.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Keep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the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text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aligned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to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the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left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. Do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not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justify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the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s-ES" sz="1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text</a:t>
            </a:r>
            <a:r>
              <a:rPr lang="es-ES" sz="1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.</a:t>
            </a:r>
            <a:endParaRPr lang="es-CL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60CDD943-FAA7-BBD2-77A8-A31D8A611520}"/>
              </a:ext>
            </a:extLst>
          </p:cNvPr>
          <p:cNvSpPr txBox="1"/>
          <p:nvPr/>
        </p:nvSpPr>
        <p:spPr>
          <a:xfrm>
            <a:off x="390104" y="11623960"/>
            <a:ext cx="2198808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/>
            <a:r>
              <a:rPr lang="en-AU" sz="2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OBJECTIVES / GOALS</a:t>
            </a:r>
            <a:endParaRPr lang="es-CL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Rectángulo redondeado 27">
            <a:extLst>
              <a:ext uri="{FF2B5EF4-FFF2-40B4-BE49-F238E27FC236}">
                <a16:creationId xmlns:a16="http://schemas.microsoft.com/office/drawing/2014/main" id="{20F740A9-336A-6764-F8F5-3EED5E0C9DBE}"/>
              </a:ext>
            </a:extLst>
          </p:cNvPr>
          <p:cNvSpPr/>
          <p:nvPr/>
        </p:nvSpPr>
        <p:spPr>
          <a:xfrm>
            <a:off x="168243" y="11351756"/>
            <a:ext cx="4495939" cy="4142938"/>
          </a:xfrm>
          <a:prstGeom prst="roundRect">
            <a:avLst>
              <a:gd name="adj" fmla="val 2086"/>
            </a:avLst>
          </a:prstGeom>
          <a:noFill/>
          <a:ln w="25400" cap="rnd">
            <a:solidFill>
              <a:srgbClr val="3A6556">
                <a:alpha val="33333"/>
              </a:srgbClr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s-ES" sz="49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Rectángulo redondeado 28">
            <a:extLst>
              <a:ext uri="{FF2B5EF4-FFF2-40B4-BE49-F238E27FC236}">
                <a16:creationId xmlns:a16="http://schemas.microsoft.com/office/drawing/2014/main" id="{02DCDE64-A8E1-9B72-2A10-2751643F501D}"/>
              </a:ext>
            </a:extLst>
          </p:cNvPr>
          <p:cNvSpPr/>
          <p:nvPr/>
        </p:nvSpPr>
        <p:spPr>
          <a:xfrm>
            <a:off x="4856646" y="7018323"/>
            <a:ext cx="8697429" cy="8471369"/>
          </a:xfrm>
          <a:prstGeom prst="roundRect">
            <a:avLst>
              <a:gd name="adj" fmla="val 1253"/>
            </a:avLst>
          </a:prstGeom>
          <a:noFill/>
          <a:ln w="25400" cap="rnd">
            <a:solidFill>
              <a:srgbClr val="3A6556">
                <a:alpha val="33333"/>
              </a:srgbClr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s-ES" sz="49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3D74B93B-D423-C131-73B4-83BDEE5B682B}"/>
              </a:ext>
            </a:extLst>
          </p:cNvPr>
          <p:cNvSpPr txBox="1"/>
          <p:nvPr/>
        </p:nvSpPr>
        <p:spPr>
          <a:xfrm>
            <a:off x="5058230" y="7317057"/>
            <a:ext cx="892745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/>
            <a:r>
              <a:rPr lang="en-AU" sz="2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RESULTS</a:t>
            </a:r>
            <a:endParaRPr lang="es-CL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8A8CF331-2A0C-5C96-5251-0DF7C4ED7A9C}"/>
              </a:ext>
            </a:extLst>
          </p:cNvPr>
          <p:cNvSpPr txBox="1"/>
          <p:nvPr/>
        </p:nvSpPr>
        <p:spPr>
          <a:xfrm>
            <a:off x="5058230" y="7769658"/>
            <a:ext cx="8255347" cy="249140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r>
              <a:rPr lang="es-CL" sz="1400" u="sng" dirty="0" err="1">
                <a:solidFill>
                  <a:schemeClr val="bg2">
                    <a:lumMod val="50000"/>
                  </a:schemeClr>
                </a:solidFill>
              </a:rPr>
              <a:t>Import</a:t>
            </a:r>
            <a:r>
              <a:rPr lang="es-CL" sz="1400" u="sng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s-CL" sz="1400" u="sng" dirty="0" err="1">
                <a:solidFill>
                  <a:schemeClr val="bg2">
                    <a:lumMod val="50000"/>
                  </a:schemeClr>
                </a:solidFill>
              </a:rPr>
              <a:t>add</a:t>
            </a:r>
            <a:r>
              <a:rPr lang="es-CL" sz="1400" u="sng" dirty="0">
                <a:solidFill>
                  <a:schemeClr val="bg2">
                    <a:lumMod val="50000"/>
                  </a:schemeClr>
                </a:solidFill>
              </a:rPr>
              <a:t> files</a:t>
            </a:r>
          </a:p>
          <a:p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Images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such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as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photographs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graphs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diagrams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, logos, etc. can be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added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to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the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poster.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Avoid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very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large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numerical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tables as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they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can be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difficult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to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read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To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insert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images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go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to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the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Insert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&gt;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Image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&gt;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From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File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menu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. Locate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the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file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on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your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computer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select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it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press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OK.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Please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make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sure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that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the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images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are JPG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or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PNG.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Other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image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formats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may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cause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problems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when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saving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Take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into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consideration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the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size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of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the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images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when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400" dirty="0" err="1">
                <a:solidFill>
                  <a:schemeClr val="bg2">
                    <a:lumMod val="50000"/>
                  </a:schemeClr>
                </a:solidFill>
              </a:rPr>
              <a:t>importing</a:t>
            </a:r>
            <a:r>
              <a:rPr lang="es-CL" sz="1400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AF6781AE-FA61-836D-82FE-22F5C0D2B280}"/>
              </a:ext>
            </a:extLst>
          </p:cNvPr>
          <p:cNvSpPr/>
          <p:nvPr/>
        </p:nvSpPr>
        <p:spPr>
          <a:xfrm>
            <a:off x="5126291" y="13751273"/>
            <a:ext cx="153924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400" i="1" dirty="0">
                <a:solidFill>
                  <a:schemeClr val="accent6">
                    <a:lumMod val="60000"/>
                    <a:lumOff val="40000"/>
                  </a:schemeClr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We recommend for image captions, a text size of 15 pt. Aligned to the left.</a:t>
            </a:r>
          </a:p>
        </p:txBody>
      </p: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77A3188B-7593-39A9-BC76-E5BC511353D9}"/>
              </a:ext>
            </a:extLst>
          </p:cNvPr>
          <p:cNvSpPr/>
          <p:nvPr/>
        </p:nvSpPr>
        <p:spPr>
          <a:xfrm>
            <a:off x="168243" y="15682455"/>
            <a:ext cx="4495939" cy="4652989"/>
          </a:xfrm>
          <a:prstGeom prst="roundRect">
            <a:avLst>
              <a:gd name="adj" fmla="val 2086"/>
            </a:avLst>
          </a:prstGeom>
          <a:noFill/>
          <a:ln w="25400" cap="rnd">
            <a:solidFill>
              <a:srgbClr val="3A6556">
                <a:alpha val="33333"/>
              </a:srgbClr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s-ES" sz="49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B1D255E-15A8-C075-E19E-F6D217DD5EAF}"/>
              </a:ext>
            </a:extLst>
          </p:cNvPr>
          <p:cNvSpPr txBox="1"/>
          <p:nvPr/>
        </p:nvSpPr>
        <p:spPr>
          <a:xfrm>
            <a:off x="410030" y="16443759"/>
            <a:ext cx="4009569" cy="1814576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Select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this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text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replace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it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with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your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own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3D18599-98A4-6122-F139-86AAB4E2E18F}"/>
              </a:ext>
            </a:extLst>
          </p:cNvPr>
          <p:cNvSpPr txBox="1"/>
          <p:nvPr/>
        </p:nvSpPr>
        <p:spPr>
          <a:xfrm>
            <a:off x="427262" y="15954660"/>
            <a:ext cx="1099212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r>
              <a:rPr lang="en-AU" sz="2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METHODS</a:t>
            </a:r>
            <a:endParaRPr lang="es-CL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ángulo redondeado 8">
            <a:extLst>
              <a:ext uri="{FF2B5EF4-FFF2-40B4-BE49-F238E27FC236}">
                <a16:creationId xmlns:a16="http://schemas.microsoft.com/office/drawing/2014/main" id="{551DE1F6-9BA4-C7D3-CC24-F87880F185DF}"/>
              </a:ext>
            </a:extLst>
          </p:cNvPr>
          <p:cNvSpPr/>
          <p:nvPr/>
        </p:nvSpPr>
        <p:spPr>
          <a:xfrm>
            <a:off x="4854543" y="15682455"/>
            <a:ext cx="4495939" cy="4652989"/>
          </a:xfrm>
          <a:prstGeom prst="roundRect">
            <a:avLst>
              <a:gd name="adj" fmla="val 2086"/>
            </a:avLst>
          </a:prstGeom>
          <a:noFill/>
          <a:ln w="25400" cap="rnd">
            <a:solidFill>
              <a:srgbClr val="3A6556">
                <a:alpha val="33333"/>
              </a:srgbClr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s-ES" sz="49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A0E97C8-377C-E97D-5D30-71AA2B8FAA47}"/>
              </a:ext>
            </a:extLst>
          </p:cNvPr>
          <p:cNvSpPr txBox="1"/>
          <p:nvPr/>
        </p:nvSpPr>
        <p:spPr>
          <a:xfrm>
            <a:off x="5096330" y="16443759"/>
            <a:ext cx="4009569" cy="1814576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Select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this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text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replace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it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with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your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own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C00FF43-9587-F987-A76C-45267E8F2EA2}"/>
              </a:ext>
            </a:extLst>
          </p:cNvPr>
          <p:cNvSpPr txBox="1"/>
          <p:nvPr/>
        </p:nvSpPr>
        <p:spPr>
          <a:xfrm>
            <a:off x="5113562" y="15954660"/>
            <a:ext cx="1535549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r>
              <a:rPr lang="en-AU" sz="2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CONCLUSIONS</a:t>
            </a:r>
            <a:endParaRPr lang="es-CL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" name="Rectángulo redondeado 29">
            <a:extLst>
              <a:ext uri="{FF2B5EF4-FFF2-40B4-BE49-F238E27FC236}">
                <a16:creationId xmlns:a16="http://schemas.microsoft.com/office/drawing/2014/main" id="{180C9D09-F2D1-524D-BF6A-696F7B5F49CE}"/>
              </a:ext>
            </a:extLst>
          </p:cNvPr>
          <p:cNvSpPr/>
          <p:nvPr/>
        </p:nvSpPr>
        <p:spPr>
          <a:xfrm>
            <a:off x="9540843" y="15682455"/>
            <a:ext cx="4013339" cy="4652989"/>
          </a:xfrm>
          <a:prstGeom prst="roundRect">
            <a:avLst>
              <a:gd name="adj" fmla="val 2086"/>
            </a:avLst>
          </a:prstGeom>
          <a:noFill/>
          <a:ln w="25400" cap="rnd">
            <a:solidFill>
              <a:srgbClr val="3A6556">
                <a:alpha val="33333"/>
              </a:srgbClr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s-ES" sz="49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D30259F2-1849-EC37-3F11-B6FA553C8242}"/>
              </a:ext>
            </a:extLst>
          </p:cNvPr>
          <p:cNvSpPr txBox="1"/>
          <p:nvPr/>
        </p:nvSpPr>
        <p:spPr>
          <a:xfrm>
            <a:off x="9706431" y="16443759"/>
            <a:ext cx="3599539" cy="1814576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Select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this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text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replace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it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with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your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own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E1C67332-A7E9-56D3-C2E9-074E1232157C}"/>
              </a:ext>
            </a:extLst>
          </p:cNvPr>
          <p:cNvSpPr txBox="1"/>
          <p:nvPr/>
        </p:nvSpPr>
        <p:spPr>
          <a:xfrm>
            <a:off x="9723663" y="15954660"/>
            <a:ext cx="2324932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r>
              <a:rPr lang="en-AU" sz="2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ACKNOWLEDGMENTS</a:t>
            </a:r>
            <a:endParaRPr lang="es-CL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Rectángulo redondeado 42">
            <a:extLst>
              <a:ext uri="{FF2B5EF4-FFF2-40B4-BE49-F238E27FC236}">
                <a16:creationId xmlns:a16="http://schemas.microsoft.com/office/drawing/2014/main" id="{9442B3B2-B6DC-E9A2-A865-4714D796EDEB}"/>
              </a:ext>
            </a:extLst>
          </p:cNvPr>
          <p:cNvSpPr/>
          <p:nvPr/>
        </p:nvSpPr>
        <p:spPr>
          <a:xfrm>
            <a:off x="168243" y="20527846"/>
            <a:ext cx="9182239" cy="2938038"/>
          </a:xfrm>
          <a:prstGeom prst="roundRect">
            <a:avLst>
              <a:gd name="adj" fmla="val 2086"/>
            </a:avLst>
          </a:prstGeom>
          <a:noFill/>
          <a:ln w="25400" cap="rnd">
            <a:solidFill>
              <a:srgbClr val="3A6556">
                <a:alpha val="33333"/>
              </a:srgbClr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s-ES" sz="49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9A3F019A-9F78-A74A-8286-0D8EDEF35CCB}"/>
              </a:ext>
            </a:extLst>
          </p:cNvPr>
          <p:cNvSpPr txBox="1"/>
          <p:nvPr/>
        </p:nvSpPr>
        <p:spPr>
          <a:xfrm>
            <a:off x="410030" y="21289149"/>
            <a:ext cx="4009569" cy="1459616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Select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this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text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replace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it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with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your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own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14362EAE-FD51-448A-EC04-C11F8DAD9485}"/>
              </a:ext>
            </a:extLst>
          </p:cNvPr>
          <p:cNvSpPr txBox="1"/>
          <p:nvPr/>
        </p:nvSpPr>
        <p:spPr>
          <a:xfrm>
            <a:off x="427262" y="20800050"/>
            <a:ext cx="1329595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r>
              <a:rPr lang="en-AU" sz="2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REFERENCES</a:t>
            </a:r>
          </a:p>
        </p:txBody>
      </p:sp>
      <p:sp>
        <p:nvSpPr>
          <p:cNvPr id="46" name="Rectángulo redondeado 45">
            <a:extLst>
              <a:ext uri="{FF2B5EF4-FFF2-40B4-BE49-F238E27FC236}">
                <a16:creationId xmlns:a16="http://schemas.microsoft.com/office/drawing/2014/main" id="{83F05ADE-8EFD-D2D6-5446-192DDA697E2D}"/>
              </a:ext>
            </a:extLst>
          </p:cNvPr>
          <p:cNvSpPr/>
          <p:nvPr/>
        </p:nvSpPr>
        <p:spPr>
          <a:xfrm>
            <a:off x="9540843" y="20527846"/>
            <a:ext cx="4013339" cy="2938038"/>
          </a:xfrm>
          <a:prstGeom prst="roundRect">
            <a:avLst>
              <a:gd name="adj" fmla="val 2086"/>
            </a:avLst>
          </a:prstGeom>
          <a:noFill/>
          <a:ln w="25400" cap="rnd">
            <a:solidFill>
              <a:srgbClr val="3A6556">
                <a:alpha val="33333"/>
              </a:srgbClr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s-ES" sz="49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5423CFE5-B9C6-3DAE-E116-6CB26FD02798}"/>
              </a:ext>
            </a:extLst>
          </p:cNvPr>
          <p:cNvSpPr txBox="1"/>
          <p:nvPr/>
        </p:nvSpPr>
        <p:spPr>
          <a:xfrm>
            <a:off x="9706431" y="21289149"/>
            <a:ext cx="3599539" cy="1814576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Select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this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text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and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replace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it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with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your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CL" sz="1100" dirty="0" err="1">
                <a:solidFill>
                  <a:schemeClr val="bg2">
                    <a:lumMod val="50000"/>
                  </a:schemeClr>
                </a:solidFill>
              </a:rPr>
              <a:t>own</a:t>
            </a:r>
            <a:r>
              <a:rPr lang="es-CL" sz="1100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7F66A6A6-63D2-8CE6-D0C0-B91C7ED7A536}"/>
              </a:ext>
            </a:extLst>
          </p:cNvPr>
          <p:cNvSpPr txBox="1"/>
          <p:nvPr/>
        </p:nvSpPr>
        <p:spPr>
          <a:xfrm>
            <a:off x="9723663" y="20800050"/>
            <a:ext cx="2623347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r>
              <a:rPr lang="en-AU" sz="2000" b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CONTACT INFORMATION</a:t>
            </a:r>
            <a:endParaRPr lang="es-CL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4852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BEA9102D92B3F4D87454B55151DBCB1" ma:contentTypeVersion="15" ma:contentTypeDescription="Crear nuevo documento." ma:contentTypeScope="" ma:versionID="9ce6b007b2e01f7f4983cf2086aefc70">
  <xsd:schema xmlns:xsd="http://www.w3.org/2001/XMLSchema" xmlns:xs="http://www.w3.org/2001/XMLSchema" xmlns:p="http://schemas.microsoft.com/office/2006/metadata/properties" xmlns:ns2="5251df7e-b228-442b-81ee-41aa237525fb" xmlns:ns3="2bac2be0-72a7-4d00-8bc0-837ed5b399d4" targetNamespace="http://schemas.microsoft.com/office/2006/metadata/properties" ma:root="true" ma:fieldsID="541b776ba2d7b06f7f59d513c6dc2c82" ns2:_="" ns3:_="">
    <xsd:import namespace="5251df7e-b228-442b-81ee-41aa237525fb"/>
    <xsd:import namespace="2bac2be0-72a7-4d00-8bc0-837ed5b399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51df7e-b228-442b-81ee-41aa237525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Etiquetas de imagen" ma:readOnly="false" ma:fieldId="{5cf76f15-5ced-4ddc-b409-7134ff3c332f}" ma:taxonomyMulti="true" ma:sspId="b89f5a10-337f-4a54-9f56-196af0305b3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c2be0-72a7-4d00-8bc0-837ed5b399d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4d4e1395-b0bd-4bdb-bc59-b1db56d4d3b0}" ma:internalName="TaxCatchAll" ma:showField="CatchAllData" ma:web="2bac2be0-72a7-4d00-8bc0-837ed5b399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251df7e-b228-442b-81ee-41aa237525fb">
      <Terms xmlns="http://schemas.microsoft.com/office/infopath/2007/PartnerControls"/>
    </lcf76f155ced4ddcb4097134ff3c332f>
    <TaxCatchAll xmlns="2bac2be0-72a7-4d00-8bc0-837ed5b399d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159DC1-4A1B-4E6E-B67E-D078F36E8E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51df7e-b228-442b-81ee-41aa237525fb"/>
    <ds:schemaRef ds:uri="2bac2be0-72a7-4d00-8bc0-837ed5b399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4DB1B01-2B90-4685-82B2-4AD2D684470F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5251df7e-b228-442b-81ee-41aa237525fb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2bac2be0-72a7-4d00-8bc0-837ed5b399d4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FE7C7F4-693A-4D53-9579-856DDDAFE1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259</TotalTime>
  <Words>328</Words>
  <Application>Microsoft Office PowerPoint</Application>
  <PresentationFormat>Personalizado</PresentationFormat>
  <Paragraphs>29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Open Sans</vt:lpstr>
      <vt:lpstr>Tema de Office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Plantilla E-Poster ALEH 2024</dc:title>
  <dc:subject/>
  <dc:creator>ALEH</dc:creator>
  <cp:keywords/>
  <dc:description/>
  <cp:lastModifiedBy>jacob hauser</cp:lastModifiedBy>
  <cp:revision>35</cp:revision>
  <dcterms:created xsi:type="dcterms:W3CDTF">2020-08-28T12:01:50Z</dcterms:created>
  <dcterms:modified xsi:type="dcterms:W3CDTF">2024-09-05T20:39:28Z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0x0101003BEA9102D92B3F4D87454B55151DBCB1</vt:lpwstr>
  </property>
  <property fmtid="{D5CDD505-2E9C-101B-9397-08002B2CF9AE}" pid="3" name="MediaServiceImageTags">
    <vt:lpwstr/>
  </property>
</Properties>
</file>